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1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3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5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0C64CD-9F6D-4DBC-BA19-FF826E0DAE7E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6F347D-63C5-472F-B1F8-666AB30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4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DBD9-F71B-4385-A059-42FD66083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6816" y="834498"/>
            <a:ext cx="7197726" cy="2421464"/>
          </a:xfrm>
        </p:spPr>
        <p:txBody>
          <a:bodyPr>
            <a:normAutofit/>
          </a:bodyPr>
          <a:lstStyle/>
          <a:p>
            <a:r>
              <a:rPr lang="fa-IR" b="1" dirty="0"/>
              <a:t>Introuducing  </a:t>
            </a:r>
            <a:br>
              <a:rPr lang="fa-IR" b="1" dirty="0"/>
            </a:br>
            <a:r>
              <a:rPr lang="fa-IR" b="1" dirty="0"/>
              <a:t>products of  Attar-Electric Company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B9E7B-AA7F-464B-AF36-6633B6EB8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808" y="3602038"/>
            <a:ext cx="9221490" cy="2798762"/>
          </a:xfrm>
        </p:spPr>
        <p:txBody>
          <a:bodyPr/>
          <a:lstStyle/>
          <a:p>
            <a:r>
              <a:rPr lang="en-US" dirty="0"/>
              <a:t>For more GUIDANCE and buy our products </a:t>
            </a:r>
          </a:p>
          <a:p>
            <a:r>
              <a:rPr lang="en-US" dirty="0"/>
              <a:t>Contact us </a:t>
            </a:r>
          </a:p>
          <a:p>
            <a:r>
              <a:rPr lang="fa-IR" u="sng" dirty="0"/>
              <a:t>INFO@ATTARELECTRIC.COM</a:t>
            </a:r>
          </a:p>
          <a:p>
            <a:r>
              <a:rPr lang="en-US" u="sng" dirty="0"/>
              <a:t>+985143522201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8D544-0DB2-41CE-A3B0-CEB0CB2AA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1" y="3602037"/>
            <a:ext cx="3145672" cy="26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BC0A-3A53-4249-B460-C8361C9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Two pole switch with TWO actuator knob</a:t>
            </a:r>
            <a:br>
              <a:rPr lang="en-US" b="1" dirty="0"/>
            </a:br>
            <a:r>
              <a:rPr lang="en-US" b="1" dirty="0"/>
              <a:t>item </a:t>
            </a:r>
            <a:r>
              <a:rPr lang="en-US" b="1" dirty="0" err="1"/>
              <a:t>code:KO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4B7FA-758C-4DE5-B9DF-27825C170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code:KO</a:t>
            </a:r>
            <a:r>
              <a:rPr lang="en-US" sz="2400" u="sng" dirty="0"/>
              <a:t>2</a:t>
            </a:r>
            <a:endParaRPr lang="fa-IR" sz="2400" u="sng" dirty="0"/>
          </a:p>
          <a:p>
            <a:r>
              <a:rPr lang="fa-IR" sz="2400" dirty="0"/>
              <a:t>Description:</a:t>
            </a:r>
            <a:r>
              <a:rPr lang="en-US" sz="2400" dirty="0"/>
              <a:t>2</a:t>
            </a:r>
            <a:r>
              <a:rPr lang="fa-IR" sz="2400" dirty="0"/>
              <a:t>pole&amp;</a:t>
            </a:r>
            <a:r>
              <a:rPr lang="en-US" sz="2400" dirty="0"/>
              <a:t>10</a:t>
            </a:r>
            <a:r>
              <a:rPr lang="fa-IR" sz="2400" dirty="0"/>
              <a:t>Amp</a:t>
            </a:r>
          </a:p>
          <a:p>
            <a:r>
              <a:rPr lang="fa-IR" sz="2400" u="sng" dirty="0"/>
              <a:t>Price:</a:t>
            </a:r>
            <a:r>
              <a:rPr lang="en-US" sz="2400" u="sng" dirty="0" smtClean="0"/>
              <a:t>61C</a:t>
            </a:r>
            <a:endParaRPr lang="en-US" sz="2400" u="sn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A4A362-7EA6-43F6-A730-A8C70FB688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3" y="2495227"/>
            <a:ext cx="3879151" cy="2727702"/>
          </a:xfrm>
        </p:spPr>
      </p:pic>
    </p:spTree>
    <p:extLst>
      <p:ext uri="{BB962C8B-B14F-4D97-AF65-F5344CB8AC3E}">
        <p14:creationId xmlns:p14="http://schemas.microsoft.com/office/powerpoint/2010/main" val="32835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8AE6-B6DC-4487-9EE3-363DBCDB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Two pole switch with three actuator knob</a:t>
            </a:r>
            <a:br>
              <a:rPr lang="en-US" b="1" dirty="0"/>
            </a:br>
            <a:r>
              <a:rPr lang="en-US" b="1" dirty="0"/>
              <a:t>item </a:t>
            </a:r>
            <a:r>
              <a:rPr lang="en-US" b="1" dirty="0" err="1"/>
              <a:t>code:KO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CCCC3-A5DD-4D74-937F-ED50958961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code:KO</a:t>
            </a:r>
            <a:r>
              <a:rPr lang="en-US" sz="2400" u="sng" dirty="0"/>
              <a:t>3</a:t>
            </a:r>
            <a:endParaRPr lang="fa-IR" sz="2400" u="sng" dirty="0"/>
          </a:p>
          <a:p>
            <a:r>
              <a:rPr lang="en-US" sz="2400" dirty="0"/>
              <a:t>D</a:t>
            </a:r>
            <a:r>
              <a:rPr lang="fa-IR" sz="2400" dirty="0"/>
              <a:t>escription:</a:t>
            </a:r>
            <a:r>
              <a:rPr lang="en-US" sz="2400" dirty="0"/>
              <a:t>3</a:t>
            </a:r>
            <a:r>
              <a:rPr lang="fa-IR" sz="2400" dirty="0"/>
              <a:t>pole&amp;</a:t>
            </a:r>
            <a:r>
              <a:rPr lang="en-US" sz="2400" dirty="0"/>
              <a:t>10</a:t>
            </a:r>
            <a:r>
              <a:rPr lang="fa-IR" sz="2400" dirty="0"/>
              <a:t>Amp</a:t>
            </a:r>
          </a:p>
          <a:p>
            <a:r>
              <a:rPr lang="en-US" sz="2400" u="sng" dirty="0"/>
              <a:t>P</a:t>
            </a:r>
            <a:r>
              <a:rPr lang="fa-IR" sz="2400" u="sng" dirty="0"/>
              <a:t>rice:</a:t>
            </a:r>
            <a:r>
              <a:rPr lang="en-US" sz="2400" u="sng" dirty="0" smtClean="0"/>
              <a:t>71C</a:t>
            </a:r>
            <a:endParaRPr lang="en-US" sz="2400" u="sn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245A7D-4EB1-4843-A638-4DE067BC8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3" y="2502695"/>
            <a:ext cx="3615681" cy="2611746"/>
          </a:xfrm>
        </p:spPr>
      </p:pic>
    </p:spTree>
    <p:extLst>
      <p:ext uri="{BB962C8B-B14F-4D97-AF65-F5344CB8AC3E}">
        <p14:creationId xmlns:p14="http://schemas.microsoft.com/office/powerpoint/2010/main" val="21118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FE5F-AD03-4AEC-8FAE-C129ABEC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Attar </a:t>
            </a:r>
            <a:r>
              <a:rPr lang="en-US" b="1" dirty="0"/>
              <a:t>3</a:t>
            </a:r>
            <a:r>
              <a:rPr lang="fa-IR" b="1" dirty="0"/>
              <a:t> gang group socket</a:t>
            </a:r>
            <a:br>
              <a:rPr lang="fa-IR" b="1" dirty="0"/>
            </a:br>
            <a:r>
              <a:rPr lang="fa-IR" b="1" dirty="0"/>
              <a:t>item code:SO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A23C2-AF51-463D-B5CC-CCD0D0A1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366" y="2142067"/>
            <a:ext cx="5020861" cy="4106333"/>
          </a:xfrm>
        </p:spPr>
        <p:txBody>
          <a:bodyPr>
            <a:noAutofit/>
          </a:bodyPr>
          <a:lstStyle/>
          <a:p>
            <a:endParaRPr lang="fa-IR" sz="2400" dirty="0"/>
          </a:p>
          <a:p>
            <a:r>
              <a:rPr lang="en-US" sz="2400" dirty="0"/>
              <a:t>Our special unique products are variety of Gang Group Sockets ,come visit us you can see better things that you won’t imagine.</a:t>
            </a:r>
          </a:p>
          <a:p>
            <a:r>
              <a:rPr lang="en-US" sz="2400" u="sng" dirty="0"/>
              <a:t>I</a:t>
            </a:r>
            <a:r>
              <a:rPr lang="fa-IR" sz="2400" u="sng" dirty="0"/>
              <a:t>tem code:SO</a:t>
            </a:r>
            <a:r>
              <a:rPr lang="en-US" sz="2400" u="sng" dirty="0"/>
              <a:t>3</a:t>
            </a:r>
            <a:endParaRPr lang="fa-IR" sz="2400" u="sng" dirty="0"/>
          </a:p>
          <a:p>
            <a:r>
              <a:rPr lang="en-US" sz="2400" dirty="0"/>
              <a:t>D</a:t>
            </a:r>
            <a:r>
              <a:rPr lang="fa-IR" sz="2400" dirty="0"/>
              <a:t>escription:</a:t>
            </a:r>
            <a:r>
              <a:rPr lang="en-US" sz="2400" dirty="0"/>
              <a:t>16</a:t>
            </a:r>
            <a:r>
              <a:rPr lang="fa-IR" sz="2400" dirty="0"/>
              <a:t>Amp-wireless-</a:t>
            </a:r>
            <a:r>
              <a:rPr lang="en-US" sz="2400" dirty="0"/>
              <a:t>5</a:t>
            </a:r>
            <a:r>
              <a:rPr lang="fa-IR" sz="2400" dirty="0"/>
              <a:t>m wire-</a:t>
            </a:r>
            <a:r>
              <a:rPr lang="en-US" sz="2400" dirty="0"/>
              <a:t>2</a:t>
            </a:r>
            <a:r>
              <a:rPr lang="fa-IR" sz="2400" dirty="0"/>
              <a:t>m wire</a:t>
            </a:r>
          </a:p>
          <a:p>
            <a:r>
              <a:rPr lang="en-US" sz="2400" dirty="0"/>
              <a:t>P</a:t>
            </a:r>
            <a:r>
              <a:rPr lang="fa-IR" sz="2400" dirty="0"/>
              <a:t>rice:</a:t>
            </a:r>
          </a:p>
          <a:p>
            <a:r>
              <a:rPr lang="en-US" sz="2400" u="sng" dirty="0"/>
              <a:t>W</a:t>
            </a:r>
            <a:r>
              <a:rPr lang="fa-IR" sz="2400" u="sng" dirty="0"/>
              <a:t>ireless: </a:t>
            </a:r>
            <a:r>
              <a:rPr lang="en-US" sz="2400" u="sng" dirty="0"/>
              <a:t>1.16</a:t>
            </a:r>
            <a:r>
              <a:rPr lang="fa-IR" sz="2400" u="sng" dirty="0"/>
              <a:t>$</a:t>
            </a:r>
          </a:p>
          <a:p>
            <a:r>
              <a:rPr lang="en-US" sz="2400" u="sng" dirty="0"/>
              <a:t>With 2</a:t>
            </a:r>
            <a:r>
              <a:rPr lang="fa-IR" sz="2400" u="sng" dirty="0"/>
              <a:t>m</a:t>
            </a:r>
            <a:r>
              <a:rPr lang="en-US" sz="2400" u="sng" dirty="0"/>
              <a:t> wire</a:t>
            </a:r>
            <a:r>
              <a:rPr lang="fa-IR" sz="2400" u="sng" dirty="0"/>
              <a:t>:</a:t>
            </a:r>
            <a:r>
              <a:rPr lang="en-US" sz="2400" u="sng" dirty="0"/>
              <a:t>1.67</a:t>
            </a:r>
            <a:r>
              <a:rPr lang="fa-IR" sz="2400" u="sng" dirty="0"/>
              <a:t> $</a:t>
            </a:r>
          </a:p>
          <a:p>
            <a:r>
              <a:rPr lang="en-US" sz="2400" u="sng" dirty="0"/>
              <a:t>With 5</a:t>
            </a:r>
            <a:r>
              <a:rPr lang="fa-IR" sz="2400" u="sng" dirty="0"/>
              <a:t> m</a:t>
            </a:r>
            <a:r>
              <a:rPr lang="en-US" sz="2400" u="sng" dirty="0"/>
              <a:t> wire </a:t>
            </a:r>
            <a:r>
              <a:rPr lang="fa-IR" sz="2400" u="sng" dirty="0"/>
              <a:t> :</a:t>
            </a:r>
            <a:r>
              <a:rPr lang="en-US" sz="2400" u="sng" dirty="0"/>
              <a:t>2.51</a:t>
            </a:r>
            <a:r>
              <a:rPr lang="fa-IR" sz="2400" u="sng" dirty="0"/>
              <a:t>$</a:t>
            </a:r>
            <a:endParaRPr lang="en-US" sz="2400" u="sng" dirty="0"/>
          </a:p>
          <a:p>
            <a:endParaRPr lang="fa-IR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987654-7C56-4C61-BEB6-5A3807DB59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67345"/>
            <a:ext cx="4816097" cy="4433455"/>
          </a:xfrm>
        </p:spPr>
      </p:pic>
    </p:spTree>
    <p:extLst>
      <p:ext uri="{BB962C8B-B14F-4D97-AF65-F5344CB8AC3E}">
        <p14:creationId xmlns:p14="http://schemas.microsoft.com/office/powerpoint/2010/main" val="3377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8CEB-74AC-4C59-BA79-A1A69BDE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Attar </a:t>
            </a:r>
            <a:r>
              <a:rPr lang="en-US" b="1" dirty="0"/>
              <a:t>4</a:t>
            </a:r>
            <a:r>
              <a:rPr lang="fa-IR" b="1" dirty="0"/>
              <a:t> gang group socket+E</a:t>
            </a:r>
            <a:br>
              <a:rPr lang="fa-IR" b="1" dirty="0"/>
            </a:br>
            <a:r>
              <a:rPr lang="fa-IR" b="1" dirty="0"/>
              <a:t>item code:SO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32BDA-1C52-4C9C-8B1D-A880A8C1AA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Item code:SO4</a:t>
            </a:r>
          </a:p>
          <a:p>
            <a:r>
              <a:rPr lang="en-US" sz="2400" dirty="0" smtClean="0"/>
              <a:t>Description:16Amp-2m </a:t>
            </a:r>
            <a:r>
              <a:rPr lang="en-US" sz="2400" dirty="0"/>
              <a:t>wire-</a:t>
            </a:r>
            <a:r>
              <a:rPr lang="fa-IR" sz="2400" dirty="0"/>
              <a:t>5</a:t>
            </a:r>
            <a:r>
              <a:rPr lang="en-US" sz="2400" dirty="0"/>
              <a:t>m wire</a:t>
            </a:r>
          </a:p>
          <a:p>
            <a:r>
              <a:rPr lang="en-US" sz="2400" dirty="0"/>
              <a:t>Price</a:t>
            </a:r>
            <a:r>
              <a:rPr lang="fa-IR" sz="2400" dirty="0"/>
              <a:t>:</a:t>
            </a:r>
          </a:p>
          <a:p>
            <a:r>
              <a:rPr lang="en-US" sz="2400" u="sng" dirty="0"/>
              <a:t>With 2</a:t>
            </a:r>
            <a:r>
              <a:rPr lang="fa-IR" sz="2400" u="sng" dirty="0"/>
              <a:t>m</a:t>
            </a:r>
            <a:r>
              <a:rPr lang="en-US" sz="2400" u="sng" dirty="0"/>
              <a:t> </a:t>
            </a:r>
            <a:r>
              <a:rPr lang="en-US" sz="2400" u="sng" dirty="0" smtClean="0"/>
              <a:t>wire:5.2$</a:t>
            </a:r>
            <a:endParaRPr lang="fa-IR" sz="2400" u="sng" dirty="0"/>
          </a:p>
          <a:p>
            <a:r>
              <a:rPr lang="en-US" sz="2400" u="sng" dirty="0"/>
              <a:t>With 5</a:t>
            </a:r>
            <a:r>
              <a:rPr lang="fa-IR" sz="2400" u="sng" dirty="0"/>
              <a:t>m</a:t>
            </a:r>
            <a:r>
              <a:rPr lang="en-US" sz="2400" u="sng" dirty="0"/>
              <a:t> wire:</a:t>
            </a:r>
            <a:r>
              <a:rPr lang="fa-IR" sz="2400" u="sng" dirty="0"/>
              <a:t> </a:t>
            </a:r>
            <a:r>
              <a:rPr lang="en-US" sz="2400" u="sng" dirty="0"/>
              <a:t>5.68$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84FA91-AE4D-4663-A487-9D92300AB1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3" y="2258291"/>
            <a:ext cx="4995332" cy="3533438"/>
          </a:xfrm>
        </p:spPr>
      </p:pic>
    </p:spTree>
    <p:extLst>
      <p:ext uri="{BB962C8B-B14F-4D97-AF65-F5344CB8AC3E}">
        <p14:creationId xmlns:p14="http://schemas.microsoft.com/office/powerpoint/2010/main" val="830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DB7F-83F6-4EEA-8FF8-13F7A32B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Attar </a:t>
            </a:r>
            <a:r>
              <a:rPr lang="en-US" b="1" dirty="0"/>
              <a:t>4</a:t>
            </a:r>
            <a:r>
              <a:rPr lang="fa-IR" b="1" dirty="0"/>
              <a:t> gang group socket</a:t>
            </a:r>
            <a:br>
              <a:rPr lang="fa-IR" b="1" dirty="0"/>
            </a:br>
            <a:r>
              <a:rPr lang="fa-IR" b="1" dirty="0"/>
              <a:t>item code:S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A59D4-21EF-41D6-9F23-5BC3F9960B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Item code:S14</a:t>
            </a:r>
          </a:p>
          <a:p>
            <a:r>
              <a:rPr lang="en-US" sz="2400" dirty="0"/>
              <a:t>Description:16Amp</a:t>
            </a:r>
            <a:r>
              <a:rPr lang="fa-IR" sz="2400" dirty="0"/>
              <a:t>-</a:t>
            </a:r>
            <a:r>
              <a:rPr lang="en-US" sz="2400" dirty="0"/>
              <a:t>wireless-5m wire-2m wire</a:t>
            </a:r>
          </a:p>
          <a:p>
            <a:r>
              <a:rPr lang="en-US" sz="2400" dirty="0" smtClean="0"/>
              <a:t>Price</a:t>
            </a:r>
          </a:p>
          <a:p>
            <a:r>
              <a:rPr lang="en-US" sz="2400" u="sng" dirty="0" smtClean="0"/>
              <a:t>W</a:t>
            </a:r>
            <a:r>
              <a:rPr lang="fa-IR" sz="2400" u="sng" dirty="0"/>
              <a:t>ire</a:t>
            </a:r>
            <a:r>
              <a:rPr lang="en-US" sz="2400" u="sng" dirty="0"/>
              <a:t>less</a:t>
            </a:r>
            <a:r>
              <a:rPr lang="fa-IR" sz="2400" u="sng" dirty="0"/>
              <a:t>: </a:t>
            </a:r>
            <a:r>
              <a:rPr lang="en-US" sz="2400" u="sng" dirty="0"/>
              <a:t>1.69</a:t>
            </a:r>
            <a:r>
              <a:rPr lang="fa-IR" sz="2400" u="sng" dirty="0"/>
              <a:t>$</a:t>
            </a:r>
          </a:p>
          <a:p>
            <a:r>
              <a:rPr lang="en-US" sz="2400" u="sng" dirty="0"/>
              <a:t>With2</a:t>
            </a:r>
            <a:r>
              <a:rPr lang="fa-IR" sz="2400" u="sng" dirty="0"/>
              <a:t>m</a:t>
            </a:r>
            <a:r>
              <a:rPr lang="en-US" sz="2400" u="sng" dirty="0"/>
              <a:t> wire:2.4</a:t>
            </a:r>
            <a:r>
              <a:rPr lang="fa-IR" sz="2400" u="sng" dirty="0"/>
              <a:t>$</a:t>
            </a:r>
          </a:p>
          <a:p>
            <a:r>
              <a:rPr lang="en-US" sz="2400" u="sng" dirty="0" smtClean="0"/>
              <a:t>With 5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</a:t>
            </a:r>
            <a:r>
              <a:rPr lang="fa-IR" sz="2400" u="sng" dirty="0" smtClean="0"/>
              <a:t> </a:t>
            </a:r>
            <a:r>
              <a:rPr lang="fa-IR" sz="2400" u="sng" dirty="0"/>
              <a:t>:</a:t>
            </a:r>
            <a:r>
              <a:rPr lang="en-US" sz="2400" u="sng" dirty="0"/>
              <a:t>3.26</a:t>
            </a:r>
            <a:r>
              <a:rPr lang="fa-IR" sz="2400" u="sng" dirty="0"/>
              <a:t>$</a:t>
            </a:r>
            <a:endParaRPr lang="en-US" sz="2400" u="sn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C2508C-E936-4DFA-AF14-2513A66071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49236"/>
            <a:ext cx="4971079" cy="3241964"/>
          </a:xfrm>
        </p:spPr>
      </p:pic>
    </p:spTree>
    <p:extLst>
      <p:ext uri="{BB962C8B-B14F-4D97-AF65-F5344CB8AC3E}">
        <p14:creationId xmlns:p14="http://schemas.microsoft.com/office/powerpoint/2010/main" val="24180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813B-7499-471A-B0FC-D9F00B21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Novin gang group socket </a:t>
            </a:r>
            <a:br>
              <a:rPr lang="fa-IR" b="1" dirty="0"/>
            </a:br>
            <a:r>
              <a:rPr lang="fa-IR" b="1" dirty="0"/>
              <a:t>item code:S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BFDDB-3445-41F4-8FC0-D5DB71CD05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Item code:</a:t>
            </a:r>
            <a:r>
              <a:rPr lang="fa-IR" sz="2400" u="sng" dirty="0"/>
              <a:t>s</a:t>
            </a:r>
            <a:r>
              <a:rPr lang="en-US" sz="2400" u="sng" dirty="0"/>
              <a:t>13</a:t>
            </a:r>
          </a:p>
          <a:p>
            <a:r>
              <a:rPr lang="en-US" sz="2400" dirty="0"/>
              <a:t>Description:16Amp</a:t>
            </a:r>
            <a:r>
              <a:rPr lang="fa-IR" sz="2400" dirty="0"/>
              <a:t>-</a:t>
            </a:r>
            <a:r>
              <a:rPr lang="en-US" sz="2400" dirty="0"/>
              <a:t>wireless-5m wire-2m wire</a:t>
            </a:r>
          </a:p>
          <a:p>
            <a:r>
              <a:rPr lang="en-US" sz="2400" dirty="0"/>
              <a:t>Price:</a:t>
            </a:r>
          </a:p>
          <a:p>
            <a:r>
              <a:rPr lang="en-US" sz="2400" u="sng" dirty="0"/>
              <a:t>W</a:t>
            </a:r>
            <a:r>
              <a:rPr lang="fa-IR" sz="2400" u="sng" dirty="0"/>
              <a:t>ireless:</a:t>
            </a:r>
            <a:r>
              <a:rPr lang="en-US" sz="2400" u="sng" dirty="0"/>
              <a:t>1.31</a:t>
            </a:r>
            <a:r>
              <a:rPr lang="fa-IR" sz="2400" u="sng" dirty="0"/>
              <a:t>$</a:t>
            </a:r>
          </a:p>
          <a:p>
            <a:r>
              <a:rPr lang="en-US" sz="2400" u="sng" dirty="0"/>
              <a:t>With 2</a:t>
            </a:r>
            <a:r>
              <a:rPr lang="fa-IR" sz="2400" u="sng" dirty="0"/>
              <a:t>m</a:t>
            </a:r>
            <a:r>
              <a:rPr lang="en-US" sz="2400" u="sng" dirty="0"/>
              <a:t> wire:1.94$</a:t>
            </a:r>
          </a:p>
          <a:p>
            <a:r>
              <a:rPr lang="en-US" sz="2400" u="sng" dirty="0"/>
              <a:t>With 5</a:t>
            </a:r>
            <a:r>
              <a:rPr lang="fa-IR" sz="2400" u="sng" dirty="0"/>
              <a:t>m</a:t>
            </a:r>
            <a:r>
              <a:rPr lang="en-US" sz="2400" u="sng" dirty="0"/>
              <a:t> wire</a:t>
            </a:r>
            <a:r>
              <a:rPr lang="fa-IR" sz="2400" u="sng" dirty="0"/>
              <a:t>:</a:t>
            </a:r>
            <a:r>
              <a:rPr lang="en-US" sz="2400" u="sng" dirty="0"/>
              <a:t> 2.71</a:t>
            </a:r>
            <a:r>
              <a:rPr lang="fa-IR" sz="2400" u="sng" dirty="0"/>
              <a:t>$</a:t>
            </a:r>
            <a:endParaRPr lang="en-US" sz="2400" u="sng" dirty="0"/>
          </a:p>
          <a:p>
            <a:endParaRPr lang="en-US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561E6B-EDC3-44CC-BC70-069B7CEB4D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99854"/>
            <a:ext cx="4924585" cy="3491345"/>
          </a:xfrm>
        </p:spPr>
      </p:pic>
    </p:spTree>
    <p:extLst>
      <p:ext uri="{BB962C8B-B14F-4D97-AF65-F5344CB8AC3E}">
        <p14:creationId xmlns:p14="http://schemas.microsoft.com/office/powerpoint/2010/main" val="42577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B0BC-98A0-4CC5-8555-C9FA8A82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Simorgh </a:t>
            </a:r>
            <a:r>
              <a:rPr lang="en-US" b="1" dirty="0"/>
              <a:t>3</a:t>
            </a:r>
            <a:r>
              <a:rPr lang="fa-IR" b="1" dirty="0"/>
              <a:t> gang group socket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22F04B-83A0-435D-883C-31CCE6E04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5" y="2299855"/>
            <a:ext cx="4618494" cy="39490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C781D-0447-4D95-878D-555394EF1F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Item code:</a:t>
            </a:r>
            <a:r>
              <a:rPr lang="fa-IR" sz="2400" u="sng" dirty="0"/>
              <a:t>s</a:t>
            </a:r>
            <a:r>
              <a:rPr lang="en-US" sz="2400" u="sng" dirty="0"/>
              <a:t>23</a:t>
            </a:r>
          </a:p>
          <a:p>
            <a:r>
              <a:rPr lang="en-US" sz="2400" dirty="0"/>
              <a:t>Description:16Amp</a:t>
            </a:r>
            <a:r>
              <a:rPr lang="fa-IR" sz="2400" dirty="0"/>
              <a:t>-</a:t>
            </a:r>
            <a:r>
              <a:rPr lang="en-US" sz="2400" dirty="0"/>
              <a:t>wireless-5m wire-2m wire</a:t>
            </a:r>
          </a:p>
          <a:p>
            <a:r>
              <a:rPr lang="en-US" sz="2400" dirty="0"/>
              <a:t>Price:</a:t>
            </a:r>
          </a:p>
          <a:p>
            <a:r>
              <a:rPr lang="en-US" sz="2400" u="sng" dirty="0"/>
              <a:t>W</a:t>
            </a:r>
            <a:r>
              <a:rPr lang="fa-IR" sz="2400" u="sng" dirty="0" smtClean="0"/>
              <a:t>ireless:</a:t>
            </a:r>
            <a:r>
              <a:rPr lang="en-US" sz="2400" u="sng" dirty="0" smtClean="0"/>
              <a:t>1.29$</a:t>
            </a:r>
          </a:p>
          <a:p>
            <a:r>
              <a:rPr lang="en-US" sz="2400" u="sng" dirty="0" smtClean="0"/>
              <a:t>With 2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wire:1.84$</a:t>
            </a:r>
          </a:p>
          <a:p>
            <a:r>
              <a:rPr lang="en-US" sz="2400" u="sng" dirty="0" smtClean="0"/>
              <a:t>With 5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wire:2.57$</a:t>
            </a:r>
            <a:endParaRPr lang="en-US" sz="2400" u="sng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4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8060-DC20-49C9-A213-6C06D8A0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Plugs </a:t>
            </a:r>
            <a:br>
              <a:rPr lang="fa-IR" b="1" dirty="0"/>
            </a:br>
            <a:r>
              <a:rPr lang="fa-IR" b="1" dirty="0"/>
              <a:t>item code:D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E080-370C-4F6A-AEA6-8ACE9A845B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Item code:</a:t>
            </a:r>
            <a:r>
              <a:rPr lang="fa-IR" sz="2400" u="sng" dirty="0"/>
              <a:t>D</a:t>
            </a:r>
            <a:r>
              <a:rPr lang="en-US" sz="2400" u="sng" dirty="0"/>
              <a:t>1</a:t>
            </a:r>
          </a:p>
          <a:p>
            <a:r>
              <a:rPr lang="en-US" sz="2400" dirty="0"/>
              <a:t>Description:16Amp</a:t>
            </a:r>
          </a:p>
          <a:p>
            <a:r>
              <a:rPr lang="en-US" sz="2400" u="sng" dirty="0" smtClean="0"/>
              <a:t>Price:21C</a:t>
            </a: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A4312F-0768-4CB7-BCC5-E5FE0B075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4" y="2418628"/>
            <a:ext cx="4382145" cy="3649662"/>
          </a:xfrm>
        </p:spPr>
      </p:pic>
    </p:spTree>
    <p:extLst>
      <p:ext uri="{BB962C8B-B14F-4D97-AF65-F5344CB8AC3E}">
        <p14:creationId xmlns:p14="http://schemas.microsoft.com/office/powerpoint/2010/main" val="11760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A792-1C0D-45AC-ABB4-716C40F8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Voltage protector</a:t>
            </a:r>
            <a:br>
              <a:rPr lang="fa-IR" b="1" dirty="0"/>
            </a:br>
            <a:r>
              <a:rPr lang="fa-IR" b="1" dirty="0"/>
              <a:t>item code:Po</a:t>
            </a:r>
            <a:r>
              <a:rPr lang="en-US" b="1" dirty="0"/>
              <a:t>1</a:t>
            </a:r>
            <a:r>
              <a:rPr lang="fa-IR" b="1" dirty="0"/>
              <a:t>c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9E21A3-303E-4FFB-B0CF-5B822869A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7" y="2854035"/>
            <a:ext cx="4986578" cy="36576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07E5F-F61F-4A77-AE44-01D708357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Our Voltage protector can guarantee that your air conditioner works properly forever.</a:t>
            </a:r>
          </a:p>
          <a:p>
            <a:r>
              <a:rPr lang="en-US" sz="2400" b="1" u="sng" dirty="0"/>
              <a:t>I</a:t>
            </a:r>
            <a:r>
              <a:rPr lang="fa-IR" sz="2400" b="1" u="sng" dirty="0"/>
              <a:t>tem code:PO</a:t>
            </a:r>
            <a:r>
              <a:rPr lang="en-US" sz="2400" b="1" u="sng" dirty="0"/>
              <a:t>1C</a:t>
            </a:r>
            <a:endParaRPr lang="fa-IR" sz="2400" b="1" u="sng" dirty="0"/>
          </a:p>
          <a:p>
            <a:r>
              <a:rPr lang="en-US" sz="2400" u="sng" dirty="0"/>
              <a:t>D</a:t>
            </a:r>
            <a:r>
              <a:rPr lang="fa-IR" sz="2400" u="sng" dirty="0"/>
              <a:t>escription:</a:t>
            </a:r>
            <a:r>
              <a:rPr lang="en-US" sz="2400" u="sng" dirty="0"/>
              <a:t>16</a:t>
            </a:r>
            <a:r>
              <a:rPr lang="fa-IR" sz="2400" u="sng" dirty="0"/>
              <a:t>Amp</a:t>
            </a:r>
          </a:p>
          <a:p>
            <a:r>
              <a:rPr lang="fa-IR" sz="2400" u="sng" dirty="0" smtClean="0"/>
              <a:t>Price:</a:t>
            </a:r>
            <a:r>
              <a:rPr lang="en-US" sz="2400" u="sng" dirty="0" smtClean="0"/>
              <a:t>4.77</a:t>
            </a:r>
            <a:r>
              <a:rPr lang="fa-IR" sz="2400" u="sng" dirty="0" smtClean="0"/>
              <a:t>$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2208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1641-E7AB-4D6C-B8B2-3E3C94C0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Voltage protector</a:t>
            </a:r>
            <a:br>
              <a:rPr lang="fa-IR" b="1" dirty="0"/>
            </a:br>
            <a:r>
              <a:rPr lang="fa-IR" b="1" dirty="0"/>
              <a:t>item code:PO</a:t>
            </a:r>
            <a:r>
              <a:rPr lang="en-US" b="1" dirty="0"/>
              <a:t>3</a:t>
            </a:r>
            <a:r>
              <a:rPr lang="fa-IR" b="1" dirty="0"/>
              <a:t>R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C46AA-A6A3-43E1-9E01-248A60723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have a best products for your health and safety of your refrigerator</a:t>
            </a:r>
            <a:r>
              <a:rPr lang="fa-IR" sz="2400" dirty="0"/>
              <a:t>.</a:t>
            </a:r>
          </a:p>
          <a:p>
            <a:r>
              <a:rPr lang="en-US" sz="2400" b="1" u="sng" dirty="0"/>
              <a:t>I</a:t>
            </a:r>
            <a:r>
              <a:rPr lang="fa-IR" sz="2400" b="1" u="sng" dirty="0"/>
              <a:t>tem code:PO</a:t>
            </a:r>
            <a:r>
              <a:rPr lang="en-US" sz="2400" b="1" u="sng" dirty="0"/>
              <a:t>3R</a:t>
            </a:r>
          </a:p>
          <a:p>
            <a:r>
              <a:rPr lang="en-US" sz="2400" dirty="0"/>
              <a:t>D</a:t>
            </a:r>
            <a:r>
              <a:rPr lang="fa-IR" sz="2400" dirty="0"/>
              <a:t>escription:For refrigrator </a:t>
            </a:r>
            <a:r>
              <a:rPr lang="en-US" sz="2400" dirty="0"/>
              <a:t>5</a:t>
            </a:r>
            <a:r>
              <a:rPr lang="fa-IR" sz="2400" dirty="0"/>
              <a:t> min</a:t>
            </a:r>
            <a:r>
              <a:rPr lang="en-US" sz="2400" dirty="0"/>
              <a:t>-</a:t>
            </a:r>
          </a:p>
          <a:p>
            <a:r>
              <a:rPr lang="en-US" sz="2400" dirty="0" smtClean="0"/>
              <a:t>2m wire-5m </a:t>
            </a:r>
            <a:r>
              <a:rPr lang="en-US" sz="2400" dirty="0"/>
              <a:t>wire</a:t>
            </a:r>
            <a:endParaRPr lang="fa-IR" sz="2400" dirty="0"/>
          </a:p>
          <a:p>
            <a:r>
              <a:rPr lang="fa-IR" sz="2400" dirty="0"/>
              <a:t>Price:</a:t>
            </a:r>
          </a:p>
          <a:p>
            <a:r>
              <a:rPr lang="en-US" sz="2400" u="sng" dirty="0" smtClean="0"/>
              <a:t>With 2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wire:4.24$</a:t>
            </a:r>
          </a:p>
          <a:p>
            <a:r>
              <a:rPr lang="en-US" sz="2400" u="sng" dirty="0" smtClean="0"/>
              <a:t>With 5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wire:4.48$</a:t>
            </a:r>
            <a:endParaRPr lang="fa-IR" sz="2400" u="sng" dirty="0"/>
          </a:p>
          <a:p>
            <a:endParaRPr lang="fa-IR" sz="2400" dirty="0"/>
          </a:p>
          <a:p>
            <a:endParaRPr lang="fa-IR" sz="2400" dirty="0"/>
          </a:p>
          <a:p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565231-5770-4710-B56A-CB7A41B1F8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3" y="2549236"/>
            <a:ext cx="4866216" cy="3241964"/>
          </a:xfrm>
        </p:spPr>
      </p:pic>
    </p:spTree>
    <p:extLst>
      <p:ext uri="{BB962C8B-B14F-4D97-AF65-F5344CB8AC3E}">
        <p14:creationId xmlns:p14="http://schemas.microsoft.com/office/powerpoint/2010/main" val="14546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69C7-447A-4123-A32E-5BCF9451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none" dirty="0">
                <a:latin typeface="+mn-lt"/>
              </a:rPr>
              <a:t>Flush mounted case</a:t>
            </a:r>
            <a:br>
              <a:rPr lang="fa-IR" b="1" cap="none" dirty="0">
                <a:latin typeface="+mn-lt"/>
              </a:rPr>
            </a:br>
            <a:r>
              <a:rPr lang="fa-IR" b="1" cap="none" dirty="0">
                <a:latin typeface="+mn-lt"/>
              </a:rPr>
              <a:t>Item code:BO</a:t>
            </a:r>
            <a:endParaRPr lang="en-US" b="1" cap="none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04A71E-1225-46C8-BFCC-2B7CE98196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</a:t>
            </a:r>
            <a:r>
              <a:rPr lang="fa-IR" sz="2400" dirty="0"/>
              <a:t>ere we have types of Flush Mounted cases are ready to use ,How many do you want?you can use our discount.we </a:t>
            </a:r>
            <a:r>
              <a:rPr lang="en-US" sz="2400" dirty="0" smtClean="0"/>
              <a:t>make</a:t>
            </a:r>
            <a:r>
              <a:rPr lang="fa-IR" sz="2400" dirty="0" smtClean="0"/>
              <a:t> </a:t>
            </a:r>
            <a:r>
              <a:rPr lang="fa-IR" sz="2400" dirty="0"/>
              <a:t>the best products in Middle East.</a:t>
            </a:r>
          </a:p>
          <a:p>
            <a:r>
              <a:rPr lang="fa-IR" sz="2400" u="sng" dirty="0"/>
              <a:t>Item code:BO</a:t>
            </a:r>
            <a:r>
              <a:rPr lang="en-US" sz="2400" u="sng" dirty="0"/>
              <a:t>2</a:t>
            </a:r>
            <a:endParaRPr lang="fa-IR" sz="2400" u="sng" dirty="0"/>
          </a:p>
          <a:p>
            <a:r>
              <a:rPr lang="fa-IR" sz="2400" dirty="0"/>
              <a:t>Description:</a:t>
            </a:r>
            <a:r>
              <a:rPr lang="en-US" sz="2400" dirty="0"/>
              <a:t>2</a:t>
            </a:r>
            <a:r>
              <a:rPr lang="fa-IR" sz="2400" dirty="0"/>
              <a:t>Fuse</a:t>
            </a:r>
          </a:p>
          <a:p>
            <a:r>
              <a:rPr lang="en-US" sz="2400" u="sng" dirty="0" smtClean="0"/>
              <a:t>P</a:t>
            </a:r>
            <a:r>
              <a:rPr lang="fa-IR" sz="2400" u="sng" dirty="0" smtClean="0"/>
              <a:t>rice:</a:t>
            </a:r>
            <a:r>
              <a:rPr lang="en-US" sz="2400" u="sng" dirty="0" smtClean="0"/>
              <a:t>unknown</a:t>
            </a:r>
            <a:endParaRPr lang="en-US" sz="2400" u="sn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27213F-EC2E-4B57-8FD0-FA9DB0CC2C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5" y="2141538"/>
            <a:ext cx="4468973" cy="3649662"/>
          </a:xfrm>
        </p:spPr>
      </p:pic>
    </p:spTree>
    <p:extLst>
      <p:ext uri="{BB962C8B-B14F-4D97-AF65-F5344CB8AC3E}">
        <p14:creationId xmlns:p14="http://schemas.microsoft.com/office/powerpoint/2010/main" val="30449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0778-97EC-4D60-807D-670F1F98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Attar </a:t>
            </a:r>
            <a:r>
              <a:rPr lang="en-US" b="1" dirty="0"/>
              <a:t>6</a:t>
            </a:r>
            <a:r>
              <a:rPr lang="fa-IR" b="1" dirty="0"/>
              <a:t> gang group socket</a:t>
            </a:r>
            <a:br>
              <a:rPr lang="fa-IR" b="1" dirty="0"/>
            </a:br>
            <a:r>
              <a:rPr lang="fa-IR" b="1" dirty="0"/>
              <a:t>item code:SO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A1AA9B-7234-499D-95AA-4BC5DF9777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2576945"/>
            <a:ext cx="5002076" cy="286789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E1BE-AA42-4C84-8874-DACC8C59E0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I</a:t>
            </a:r>
            <a:r>
              <a:rPr lang="fa-IR" sz="2400" b="1" u="sng" dirty="0"/>
              <a:t>tem code:SO</a:t>
            </a:r>
            <a:r>
              <a:rPr lang="en-US" sz="2400" b="1" u="sng" dirty="0"/>
              <a:t>6</a:t>
            </a:r>
            <a:endParaRPr lang="fa-IR" sz="2400" b="1" u="sng" dirty="0"/>
          </a:p>
          <a:p>
            <a:r>
              <a:rPr lang="en-US" sz="2400" dirty="0"/>
              <a:t>D</a:t>
            </a:r>
            <a:r>
              <a:rPr lang="fa-IR" sz="2400" dirty="0"/>
              <a:t>escription:For refrigrator </a:t>
            </a:r>
            <a:r>
              <a:rPr lang="en-US" sz="2400" dirty="0"/>
              <a:t>5</a:t>
            </a:r>
            <a:r>
              <a:rPr lang="fa-IR" sz="2400" dirty="0"/>
              <a:t> min-</a:t>
            </a:r>
            <a:r>
              <a:rPr lang="en-US" sz="2400" dirty="0"/>
              <a:t>wireless-5m wire-2m wire</a:t>
            </a:r>
          </a:p>
          <a:p>
            <a:r>
              <a:rPr lang="fa-IR" sz="2400" dirty="0"/>
              <a:t>Price:</a:t>
            </a:r>
          </a:p>
          <a:p>
            <a:r>
              <a:rPr lang="en-US" sz="2400" u="sng" dirty="0"/>
              <a:t>W</a:t>
            </a:r>
            <a:r>
              <a:rPr lang="fa-IR" sz="2400" u="sng" dirty="0"/>
              <a:t>ireless </a:t>
            </a:r>
            <a:r>
              <a:rPr lang="fa-IR" sz="2400" u="sng" dirty="0" smtClean="0"/>
              <a:t>:</a:t>
            </a:r>
            <a:r>
              <a:rPr lang="en-US" sz="2400" u="sng" dirty="0" smtClean="0"/>
              <a:t>1.6$</a:t>
            </a:r>
            <a:endParaRPr lang="fa-IR" sz="2400" u="sng" dirty="0"/>
          </a:p>
          <a:p>
            <a:r>
              <a:rPr lang="en-US" sz="2400" u="sng" dirty="0" smtClean="0"/>
              <a:t>With 2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</a:t>
            </a:r>
            <a:r>
              <a:rPr lang="en-US" sz="2400" u="sng" dirty="0" smtClean="0"/>
              <a:t>:2.13$</a:t>
            </a:r>
            <a:r>
              <a:rPr lang="fa-IR" sz="2400" u="sng" dirty="0" smtClean="0"/>
              <a:t> </a:t>
            </a:r>
            <a:endParaRPr lang="en-US" sz="2400" u="sng" dirty="0" smtClean="0"/>
          </a:p>
          <a:p>
            <a:r>
              <a:rPr lang="en-US" sz="2400" u="sng" dirty="0" smtClean="0"/>
              <a:t>With 5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wire:2.85$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637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7B5A-A28D-4839-AC0A-4B68CA7A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Novin gang group socket </a:t>
            </a:r>
            <a:br>
              <a:rPr lang="fa-IR" b="1" dirty="0"/>
            </a:br>
            <a:r>
              <a:rPr lang="fa-IR" b="1" dirty="0"/>
              <a:t>item code:S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F9F6C7-1F1E-46BA-B354-2A5122C485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21528"/>
            <a:ext cx="4995863" cy="299258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5EDAD-0D4C-46EC-9F9B-26BB6E59F8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I</a:t>
            </a:r>
            <a:r>
              <a:rPr lang="fa-IR" sz="2400" b="1" u="sng" dirty="0"/>
              <a:t>tem code:</a:t>
            </a:r>
            <a:r>
              <a:rPr lang="en-US" sz="2400" b="1" u="sng" dirty="0"/>
              <a:t>S16</a:t>
            </a:r>
            <a:endParaRPr lang="fa-IR" sz="2400" b="1" u="sng" dirty="0"/>
          </a:p>
          <a:p>
            <a:r>
              <a:rPr lang="en-US" sz="2400" dirty="0"/>
              <a:t>D</a:t>
            </a:r>
            <a:r>
              <a:rPr lang="fa-IR" sz="2400" dirty="0"/>
              <a:t>escription:</a:t>
            </a:r>
            <a:r>
              <a:rPr lang="en-US" sz="2400" dirty="0"/>
              <a:t>16</a:t>
            </a:r>
            <a:r>
              <a:rPr lang="fa-IR" sz="2400" dirty="0"/>
              <a:t>amp-</a:t>
            </a:r>
            <a:r>
              <a:rPr lang="en-US" sz="2400" dirty="0"/>
              <a:t>wireless-5m wire-2m wire</a:t>
            </a:r>
          </a:p>
          <a:p>
            <a:r>
              <a:rPr lang="fa-IR" sz="2400" dirty="0"/>
              <a:t>Price:</a:t>
            </a:r>
          </a:p>
          <a:p>
            <a:r>
              <a:rPr lang="en-US" sz="2400" u="sng" dirty="0"/>
              <a:t>W</a:t>
            </a:r>
            <a:r>
              <a:rPr lang="fa-IR" sz="2400" u="sng" dirty="0"/>
              <a:t>ireless </a:t>
            </a:r>
            <a:r>
              <a:rPr lang="fa-IR" sz="2400" u="sng" dirty="0" smtClean="0"/>
              <a:t>:</a:t>
            </a:r>
            <a:r>
              <a:rPr lang="en-US" sz="2400" u="sng" dirty="0" smtClean="0"/>
              <a:t>1.97$</a:t>
            </a:r>
            <a:endParaRPr lang="fa-IR" sz="2400" u="sng" dirty="0"/>
          </a:p>
          <a:p>
            <a:r>
              <a:rPr lang="en-US" sz="2400" u="sng" dirty="0" smtClean="0"/>
              <a:t>With 2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</a:t>
            </a:r>
            <a:r>
              <a:rPr lang="fa-IR" sz="2400" u="sng" dirty="0" smtClean="0"/>
              <a:t>:</a:t>
            </a:r>
            <a:r>
              <a:rPr lang="en-US" sz="2400" u="sng" dirty="0" smtClean="0"/>
              <a:t>2.56$</a:t>
            </a:r>
          </a:p>
          <a:p>
            <a:r>
              <a:rPr lang="en-US" sz="2400" u="sng" dirty="0" smtClean="0"/>
              <a:t>With 5</a:t>
            </a:r>
            <a:r>
              <a:rPr lang="fa-IR" sz="2400" u="sng" dirty="0" smtClean="0"/>
              <a:t>m</a:t>
            </a:r>
            <a:r>
              <a:rPr lang="en-US" sz="2400" u="sng" dirty="0" smtClean="0"/>
              <a:t> wire:3.2$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1098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Attar Electric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Worthy of globalization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12472" y="2065867"/>
            <a:ext cx="5597237" cy="46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32CD-8083-445F-A272-87FEBA92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none" dirty="0"/>
              <a:t>F</a:t>
            </a:r>
            <a:r>
              <a:rPr lang="en-US" b="1" cap="none" dirty="0"/>
              <a:t>lush mounted case</a:t>
            </a:r>
            <a:br>
              <a:rPr lang="en-US" b="1" cap="none" dirty="0"/>
            </a:br>
            <a:r>
              <a:rPr lang="en-US" b="1" cap="none" dirty="0"/>
              <a:t>item code:</a:t>
            </a:r>
            <a:r>
              <a:rPr lang="fa-IR" b="1" cap="none" dirty="0"/>
              <a:t>BO</a:t>
            </a:r>
            <a:endParaRPr lang="en-US" b="1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5D803-5D93-4BFA-8FC6-9CF3EA6F29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 :BO</a:t>
            </a:r>
            <a:r>
              <a:rPr lang="en-US" sz="2400" u="sng" dirty="0"/>
              <a:t>4</a:t>
            </a:r>
            <a:endParaRPr lang="fa-IR" sz="2400" u="sng" dirty="0"/>
          </a:p>
          <a:p>
            <a:r>
              <a:rPr lang="en-US" sz="2400" dirty="0"/>
              <a:t>D</a:t>
            </a:r>
            <a:r>
              <a:rPr lang="fa-IR" sz="2400" dirty="0"/>
              <a:t>escription:</a:t>
            </a:r>
            <a:r>
              <a:rPr lang="en-US" sz="2400" dirty="0"/>
              <a:t>4</a:t>
            </a:r>
            <a:r>
              <a:rPr lang="fa-IR" sz="2400" dirty="0"/>
              <a:t> fuse</a:t>
            </a:r>
          </a:p>
          <a:p>
            <a:r>
              <a:rPr lang="en-US" sz="2400" u="sng" dirty="0"/>
              <a:t>P</a:t>
            </a:r>
            <a:r>
              <a:rPr lang="fa-IR" sz="2400" u="sng" dirty="0" smtClean="0"/>
              <a:t>rice:</a:t>
            </a:r>
            <a:r>
              <a:rPr lang="en-US" sz="2400" u="sng" dirty="0"/>
              <a:t>unknown</a:t>
            </a:r>
            <a:endParaRPr lang="fa-IR" sz="2400" u="sng" dirty="0"/>
          </a:p>
          <a:p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2AFE0E-CFDB-4561-BFBE-CE86125F14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5" y="2141538"/>
            <a:ext cx="4468973" cy="3649662"/>
          </a:xfrm>
        </p:spPr>
      </p:pic>
    </p:spTree>
    <p:extLst>
      <p:ext uri="{BB962C8B-B14F-4D97-AF65-F5344CB8AC3E}">
        <p14:creationId xmlns:p14="http://schemas.microsoft.com/office/powerpoint/2010/main" val="2970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5ED8-00E4-45B4-82B1-13BE19A0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none" dirty="0"/>
              <a:t>F</a:t>
            </a:r>
            <a:r>
              <a:rPr lang="en-US" b="1" cap="none" dirty="0"/>
              <a:t>lush mounted case</a:t>
            </a:r>
            <a:br>
              <a:rPr lang="en-US" b="1" cap="none" dirty="0"/>
            </a:br>
            <a:r>
              <a:rPr lang="en-US" b="1" cap="none" dirty="0"/>
              <a:t>item code:</a:t>
            </a:r>
            <a:r>
              <a:rPr lang="fa-IR" b="1" cap="none" dirty="0"/>
              <a:t>BO</a:t>
            </a:r>
            <a:endParaRPr lang="en-US" b="1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C530F-3D15-4A3F-B70D-AAB0F35CD1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code:BO</a:t>
            </a:r>
            <a:r>
              <a:rPr lang="en-US" sz="2400" u="sng" dirty="0"/>
              <a:t>6</a:t>
            </a:r>
            <a:endParaRPr lang="fa-IR" sz="2400" u="sng" dirty="0"/>
          </a:p>
          <a:p>
            <a:r>
              <a:rPr lang="en-US" sz="2400" dirty="0"/>
              <a:t>D</a:t>
            </a:r>
            <a:r>
              <a:rPr lang="fa-IR" sz="2400" dirty="0"/>
              <a:t>escription:</a:t>
            </a:r>
            <a:r>
              <a:rPr lang="en-US" sz="2400" dirty="0"/>
              <a:t>6</a:t>
            </a:r>
            <a:r>
              <a:rPr lang="fa-IR" sz="2400" dirty="0"/>
              <a:t>fuse</a:t>
            </a:r>
          </a:p>
          <a:p>
            <a:r>
              <a:rPr lang="fa-IR" sz="2400" u="sng" dirty="0"/>
              <a:t>Price:</a:t>
            </a:r>
            <a:r>
              <a:rPr lang="en-US" sz="2400" u="sng" dirty="0"/>
              <a:t>1.2</a:t>
            </a:r>
            <a:r>
              <a:rPr lang="fa-IR" sz="2400" u="sng" dirty="0"/>
              <a:t>$</a:t>
            </a:r>
            <a:endParaRPr lang="en-US" sz="2400" u="sn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7F2074-98DC-4D5A-923D-3351BE8D1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5" y="2141538"/>
            <a:ext cx="4468973" cy="3649662"/>
          </a:xfrm>
        </p:spPr>
      </p:pic>
    </p:spTree>
    <p:extLst>
      <p:ext uri="{BB962C8B-B14F-4D97-AF65-F5344CB8AC3E}">
        <p14:creationId xmlns:p14="http://schemas.microsoft.com/office/powerpoint/2010/main" val="42004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8191-98B7-4EC8-850F-26952DF5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none" dirty="0"/>
              <a:t>F</a:t>
            </a:r>
            <a:r>
              <a:rPr lang="en-US" b="1" cap="none" dirty="0"/>
              <a:t>lush mounted case</a:t>
            </a:r>
            <a:br>
              <a:rPr lang="en-US" b="1" cap="none" dirty="0"/>
            </a:br>
            <a:r>
              <a:rPr lang="en-US" b="1" cap="none" dirty="0"/>
              <a:t>item code:</a:t>
            </a:r>
            <a:r>
              <a:rPr lang="fa-IR" b="1" cap="none" dirty="0"/>
              <a:t>BO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47CB2-5ABC-4282-A58C-28ABE2CCDF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code:BO</a:t>
            </a:r>
            <a:r>
              <a:rPr lang="en-US" sz="2400" u="sng" dirty="0"/>
              <a:t>8</a:t>
            </a:r>
            <a:endParaRPr lang="fa-IR" sz="2400" u="sng" dirty="0"/>
          </a:p>
          <a:p>
            <a:r>
              <a:rPr lang="fa-IR" sz="2400" dirty="0"/>
              <a:t>Description:</a:t>
            </a:r>
            <a:r>
              <a:rPr lang="en-US" sz="2400" dirty="0"/>
              <a:t>8</a:t>
            </a:r>
            <a:r>
              <a:rPr lang="fa-IR" sz="2400" dirty="0"/>
              <a:t>fuse</a:t>
            </a:r>
          </a:p>
          <a:p>
            <a:r>
              <a:rPr lang="fa-IR" sz="2400" u="sng" dirty="0"/>
              <a:t>Price:</a:t>
            </a:r>
            <a:r>
              <a:rPr lang="en-US" sz="2400" u="sng" dirty="0"/>
              <a:t>1.76</a:t>
            </a:r>
            <a:r>
              <a:rPr lang="fa-IR" sz="2400" u="sng" dirty="0"/>
              <a:t>$</a:t>
            </a:r>
            <a:endParaRPr lang="en-US" sz="2400" u="sn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352770-6B33-4C4F-80C9-FFE32EC4D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5" y="2141538"/>
            <a:ext cx="4468973" cy="3649662"/>
          </a:xfrm>
        </p:spPr>
      </p:pic>
    </p:spTree>
    <p:extLst>
      <p:ext uri="{BB962C8B-B14F-4D97-AF65-F5344CB8AC3E}">
        <p14:creationId xmlns:p14="http://schemas.microsoft.com/office/powerpoint/2010/main" val="34599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10D2-934D-46F7-A9EC-0406CEC7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cap="none" dirty="0"/>
              <a:t>F</a:t>
            </a:r>
            <a:r>
              <a:rPr lang="en-US" b="1" cap="none" dirty="0"/>
              <a:t>lush mounted case</a:t>
            </a:r>
            <a:br>
              <a:rPr lang="en-US" b="1" cap="none" dirty="0"/>
            </a:br>
            <a:r>
              <a:rPr lang="en-US" b="1" cap="none" dirty="0"/>
              <a:t>item code:</a:t>
            </a:r>
            <a:r>
              <a:rPr lang="fa-IR" b="1" cap="none" dirty="0"/>
              <a:t>BO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C9E0B-1449-40EF-8F03-25A0B5ACF6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code:BO</a:t>
            </a:r>
            <a:r>
              <a:rPr lang="en-US" sz="2400" u="sng" dirty="0"/>
              <a:t>12</a:t>
            </a:r>
            <a:endParaRPr lang="fa-IR" sz="2400" u="sng" dirty="0"/>
          </a:p>
          <a:p>
            <a:r>
              <a:rPr lang="fa-IR" sz="2400" dirty="0"/>
              <a:t>Description:</a:t>
            </a:r>
            <a:r>
              <a:rPr lang="en-US" sz="2400" dirty="0"/>
              <a:t>12</a:t>
            </a:r>
            <a:r>
              <a:rPr lang="fa-IR" sz="2400" dirty="0"/>
              <a:t> fuse </a:t>
            </a:r>
          </a:p>
          <a:p>
            <a:r>
              <a:rPr lang="en-US" sz="2400" u="sng" dirty="0"/>
              <a:t>P</a:t>
            </a:r>
            <a:r>
              <a:rPr lang="fa-IR" sz="2400" u="sng" dirty="0" smtClean="0"/>
              <a:t>rice:</a:t>
            </a:r>
            <a:r>
              <a:rPr lang="en-US" sz="2400" u="sng" dirty="0" smtClean="0"/>
              <a:t>unknown</a:t>
            </a:r>
            <a:endParaRPr lang="fa-IR" sz="2400" u="sng" dirty="0"/>
          </a:p>
          <a:p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4EC8EF-505D-4523-8939-B612A243CA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5" y="2141538"/>
            <a:ext cx="4468973" cy="3649662"/>
          </a:xfrm>
        </p:spPr>
      </p:pic>
    </p:spTree>
    <p:extLst>
      <p:ext uri="{BB962C8B-B14F-4D97-AF65-F5344CB8AC3E}">
        <p14:creationId xmlns:p14="http://schemas.microsoft.com/office/powerpoint/2010/main" val="39813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C739-CACE-41ED-A46D-0CE32079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/>
              <a:t>H</a:t>
            </a:r>
            <a:r>
              <a:rPr lang="fa-IR" b="1" cap="none" dirty="0"/>
              <a:t>ousehold Rewireable Plug</a:t>
            </a:r>
            <a:br>
              <a:rPr lang="fa-IR" b="1" cap="none" dirty="0"/>
            </a:br>
            <a:r>
              <a:rPr lang="fa-IR" b="1" cap="none" dirty="0"/>
              <a:t>item code:D</a:t>
            </a:r>
            <a:r>
              <a:rPr lang="en-US" b="1" cap="none" dirty="0"/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78E84-287C-4FF8-96C5-232D928E52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Quality</a:t>
            </a:r>
            <a:r>
              <a:rPr lang="fa-I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not coincidence</a:t>
            </a:r>
            <a:r>
              <a:rPr lang="fa-IR" sz="2400" dirty="0"/>
              <a:t> ,you can feel it.</a:t>
            </a:r>
          </a:p>
          <a:p>
            <a:r>
              <a:rPr lang="fa-IR" sz="2400" u="sng" dirty="0"/>
              <a:t>Item code:D</a:t>
            </a:r>
            <a:r>
              <a:rPr lang="en-US" sz="2400" u="sng" dirty="0"/>
              <a:t>2</a:t>
            </a:r>
            <a:endParaRPr lang="fa-IR" sz="2400" u="sng" dirty="0"/>
          </a:p>
          <a:p>
            <a:r>
              <a:rPr lang="en-US" sz="2400" dirty="0"/>
              <a:t>D</a:t>
            </a:r>
            <a:r>
              <a:rPr lang="fa-IR" sz="2400" dirty="0"/>
              <a:t>escription:</a:t>
            </a:r>
            <a:r>
              <a:rPr lang="en-US" sz="2400" dirty="0"/>
              <a:t>30</a:t>
            </a:r>
            <a:r>
              <a:rPr lang="fa-IR" sz="2400" dirty="0"/>
              <a:t>Amp</a:t>
            </a:r>
          </a:p>
          <a:p>
            <a:r>
              <a:rPr lang="en-US" sz="2400" u="sng" dirty="0"/>
              <a:t>P</a:t>
            </a:r>
            <a:r>
              <a:rPr lang="fa-IR" sz="2400" u="sng" dirty="0"/>
              <a:t>rice:</a:t>
            </a:r>
            <a:r>
              <a:rPr lang="en-US" sz="2400" u="sng" dirty="0" smtClean="0"/>
              <a:t>38C</a:t>
            </a:r>
            <a:endParaRPr lang="en-US" sz="2400" u="sng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FE14FA-D94A-4F73-AA2F-36FACD8223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7314"/>
            <a:ext cx="4995863" cy="3198109"/>
          </a:xfrm>
        </p:spPr>
      </p:pic>
    </p:spTree>
    <p:extLst>
      <p:ext uri="{BB962C8B-B14F-4D97-AF65-F5344CB8AC3E}">
        <p14:creationId xmlns:p14="http://schemas.microsoft.com/office/powerpoint/2010/main" val="20019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9490-4248-41E2-A01C-DA8DA24C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/>
              <a:t>H</a:t>
            </a:r>
            <a:r>
              <a:rPr lang="fa-IR" b="1" cap="none" dirty="0"/>
              <a:t>ousehold Rewireable Socket</a:t>
            </a:r>
            <a:br>
              <a:rPr lang="fa-IR" b="1" cap="none" dirty="0"/>
            </a:br>
            <a:r>
              <a:rPr lang="fa-IR" b="1" cap="none" dirty="0"/>
              <a:t>item code:D</a:t>
            </a:r>
            <a:r>
              <a:rPr lang="en-US" b="1" cap="none" dirty="0"/>
              <a:t>2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6DB49-F7B9-4D42-8BCE-AC76FBA420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code:DO</a:t>
            </a:r>
            <a:r>
              <a:rPr lang="en-US" sz="2400" u="sng" dirty="0"/>
              <a:t>2</a:t>
            </a:r>
            <a:endParaRPr lang="fa-IR" sz="2400" u="sng" dirty="0"/>
          </a:p>
          <a:p>
            <a:r>
              <a:rPr lang="en-US" sz="2400" dirty="0"/>
              <a:t>D</a:t>
            </a:r>
            <a:r>
              <a:rPr lang="fa-IR" sz="2400" dirty="0"/>
              <a:t>escription:</a:t>
            </a:r>
            <a:r>
              <a:rPr lang="en-US" sz="2400" dirty="0"/>
              <a:t>30</a:t>
            </a:r>
            <a:r>
              <a:rPr lang="fa-IR" sz="2400" dirty="0"/>
              <a:t>Amp</a:t>
            </a:r>
          </a:p>
          <a:p>
            <a:r>
              <a:rPr lang="fa-IR" sz="2400" u="sng" dirty="0"/>
              <a:t>Price:</a:t>
            </a:r>
            <a:r>
              <a:rPr lang="en-US" sz="2400" u="sng" dirty="0" smtClean="0"/>
              <a:t>38C</a:t>
            </a:r>
            <a:endParaRPr lang="en-US" sz="2400" u="sn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B764DA-B954-4730-BA2C-BF8DC95F3D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203" y="2366030"/>
            <a:ext cx="4993057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282F-04BF-4663-A4A9-0A4F6359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</a:t>
            </a:r>
            <a:r>
              <a:rPr lang="fa-IR" b="1" dirty="0"/>
              <a:t>wo pole switch with one actuator knob</a:t>
            </a:r>
            <a:br>
              <a:rPr lang="fa-IR" b="1" dirty="0"/>
            </a:br>
            <a:r>
              <a:rPr lang="fa-IR" b="1" dirty="0"/>
              <a:t>item code:KO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AFAA7-3658-4B16-9B15-B5B016D93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I</a:t>
            </a:r>
            <a:r>
              <a:rPr lang="fa-IR" sz="2400" u="sng" dirty="0"/>
              <a:t>tem code:KO</a:t>
            </a:r>
            <a:r>
              <a:rPr lang="en-US" sz="2400" u="sng" dirty="0"/>
              <a:t>1</a:t>
            </a:r>
            <a:endParaRPr lang="fa-IR" sz="2400" u="sng" dirty="0"/>
          </a:p>
          <a:p>
            <a:r>
              <a:rPr lang="fa-IR" sz="2400" dirty="0"/>
              <a:t>Description:</a:t>
            </a:r>
            <a:r>
              <a:rPr lang="en-US" sz="2400" dirty="0"/>
              <a:t>1</a:t>
            </a:r>
            <a:r>
              <a:rPr lang="fa-IR" sz="2400" dirty="0"/>
              <a:t> pole &amp; </a:t>
            </a:r>
            <a:r>
              <a:rPr lang="en-US" sz="2400" dirty="0"/>
              <a:t>10</a:t>
            </a:r>
            <a:r>
              <a:rPr lang="fa-IR" sz="2400" dirty="0"/>
              <a:t>Amp</a:t>
            </a:r>
          </a:p>
          <a:p>
            <a:r>
              <a:rPr lang="en-US" sz="2400" u="sng" dirty="0"/>
              <a:t>P</a:t>
            </a:r>
            <a:r>
              <a:rPr lang="fa-IR" sz="2400" u="sng" dirty="0"/>
              <a:t>rice:</a:t>
            </a:r>
            <a:r>
              <a:rPr lang="en-US" sz="2400" u="sng" dirty="0" smtClean="0"/>
              <a:t>32C</a:t>
            </a:r>
            <a:endParaRPr lang="en-US" sz="2400" u="sng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B3155E-14CF-4C3C-A15D-0C081D361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67" y="2141538"/>
            <a:ext cx="3579058" cy="3649662"/>
          </a:xfrm>
        </p:spPr>
      </p:pic>
    </p:spTree>
    <p:extLst>
      <p:ext uri="{BB962C8B-B14F-4D97-AF65-F5344CB8AC3E}">
        <p14:creationId xmlns:p14="http://schemas.microsoft.com/office/powerpoint/2010/main" val="38797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421</TotalTime>
  <Words>615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Celestial</vt:lpstr>
      <vt:lpstr>Introuducing   products of  Attar-Electric Company </vt:lpstr>
      <vt:lpstr>Flush mounted case Item code:BO</vt:lpstr>
      <vt:lpstr>Flush mounted case item code:BO</vt:lpstr>
      <vt:lpstr>Flush mounted case item code:BO</vt:lpstr>
      <vt:lpstr>Flush mounted case item code:BO</vt:lpstr>
      <vt:lpstr>Flush mounted case item code:BO</vt:lpstr>
      <vt:lpstr>Household Rewireable Plug item code:D2</vt:lpstr>
      <vt:lpstr>Household Rewireable Socket item code:D2</vt:lpstr>
      <vt:lpstr>Two pole switch with one actuator knob item code:KO</vt:lpstr>
      <vt:lpstr>Two pole switch with TWO actuator knob item code:KO</vt:lpstr>
      <vt:lpstr>Two pole switch with three actuator knob item code:KO</vt:lpstr>
      <vt:lpstr>Attar 3 gang group socket item code:SO</vt:lpstr>
      <vt:lpstr>Attar 4 gang group socket+E item code:SO</vt:lpstr>
      <vt:lpstr>Attar 4 gang group socket item code:S</vt:lpstr>
      <vt:lpstr>Novin gang group socket  item code:S</vt:lpstr>
      <vt:lpstr>Simorgh 3 gang group socket</vt:lpstr>
      <vt:lpstr>Plugs  item code:D</vt:lpstr>
      <vt:lpstr>Voltage protector item code:Po1c</vt:lpstr>
      <vt:lpstr>Voltage protector item code:PO3R</vt:lpstr>
      <vt:lpstr>Attar 6 gang group socket item code:SO</vt:lpstr>
      <vt:lpstr>Novin gang group socket  item code:S</vt:lpstr>
      <vt:lpstr>Attar Electric Worthy of globalization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Introuducing   products of  AttarElectricCompany</dc:title>
  <dc:creator>Attar-montaj</dc:creator>
  <cp:lastModifiedBy>datis</cp:lastModifiedBy>
  <cp:revision>122</cp:revision>
  <dcterms:created xsi:type="dcterms:W3CDTF">2021-07-13T07:10:59Z</dcterms:created>
  <dcterms:modified xsi:type="dcterms:W3CDTF">2021-07-14T12:01:33Z</dcterms:modified>
</cp:coreProperties>
</file>