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62626"/>
    <a:srgbClr val="7F7F7F"/>
    <a:srgbClr val="AFABAB"/>
    <a:srgbClr val="780606"/>
    <a:srgbClr val="FF4343"/>
    <a:srgbClr val="5DE9E2"/>
    <a:srgbClr val="26E2D9"/>
    <a:srgbClr val="138083"/>
    <a:srgbClr val="F3D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914C-11B9-4C94-A107-B5711B9F26E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EDC1-0ED3-404E-9BCA-D7669C73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5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914C-11B9-4C94-A107-B5711B9F26E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EDC1-0ED3-404E-9BCA-D7669C73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0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914C-11B9-4C94-A107-B5711B9F26E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EDC1-0ED3-404E-9BCA-D7669C73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914C-11B9-4C94-A107-B5711B9F26E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EDC1-0ED3-404E-9BCA-D7669C73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1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914C-11B9-4C94-A107-B5711B9F26E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EDC1-0ED3-404E-9BCA-D7669C73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61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914C-11B9-4C94-A107-B5711B9F26E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EDC1-0ED3-404E-9BCA-D7669C73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4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914C-11B9-4C94-A107-B5711B9F26E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EDC1-0ED3-404E-9BCA-D7669C73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5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914C-11B9-4C94-A107-B5711B9F26E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EDC1-0ED3-404E-9BCA-D7669C73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8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914C-11B9-4C94-A107-B5711B9F26E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EDC1-0ED3-404E-9BCA-D7669C73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2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914C-11B9-4C94-A107-B5711B9F26E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EDC1-0ED3-404E-9BCA-D7669C73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1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914C-11B9-4C94-A107-B5711B9F26E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EDC1-0ED3-404E-9BCA-D7669C73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2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9914C-11B9-4C94-A107-B5711B9F26E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4EDC1-0ED3-404E-9BCA-D7669C73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0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microsoft.com/office/2007/relationships/hdphoto" Target="../media/hdphoto1.wdp"/><Relationship Id="rId21" Type="http://schemas.microsoft.com/office/2007/relationships/hdphoto" Target="../media/hdphoto10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microsoft.com/office/2007/relationships/hdphoto" Target="../media/hdphoto8.wdp"/><Relationship Id="rId25" Type="http://schemas.microsoft.com/office/2007/relationships/hdphoto" Target="../media/hdphoto12.wdp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microsoft.com/office/2007/relationships/hdphoto" Target="../media/hdphoto1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24" Type="http://schemas.openxmlformats.org/officeDocument/2006/relationships/image" Target="../media/image12.png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microsoft.com/office/2007/relationships/hdphoto" Target="../media/hdphoto11.wdp"/><Relationship Id="rId28" Type="http://schemas.openxmlformats.org/officeDocument/2006/relationships/image" Target="../media/image14.png"/><Relationship Id="rId10" Type="http://schemas.openxmlformats.org/officeDocument/2006/relationships/image" Target="../media/image5.png"/><Relationship Id="rId19" Type="http://schemas.microsoft.com/office/2007/relationships/hdphoto" Target="../media/hdphoto9.wdp"/><Relationship Id="rId31" Type="http://schemas.microsoft.com/office/2007/relationships/hdphoto" Target="../media/hdphoto15.wdp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microsoft.com/office/2007/relationships/hdphoto" Target="../media/hdphoto13.wdp"/><Relationship Id="rId30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21.wdp"/><Relationship Id="rId3" Type="http://schemas.microsoft.com/office/2007/relationships/hdphoto" Target="../media/hdphoto16.wdp"/><Relationship Id="rId7" Type="http://schemas.microsoft.com/office/2007/relationships/hdphoto" Target="../media/hdphoto18.wdp"/><Relationship Id="rId12" Type="http://schemas.openxmlformats.org/officeDocument/2006/relationships/image" Target="../media/image21.png"/><Relationship Id="rId17" Type="http://schemas.microsoft.com/office/2007/relationships/hdphoto" Target="../media/hdphoto23.wdp"/><Relationship Id="rId2" Type="http://schemas.openxmlformats.org/officeDocument/2006/relationships/image" Target="../media/image16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microsoft.com/office/2007/relationships/hdphoto" Target="../media/hdphoto20.wdp"/><Relationship Id="rId5" Type="http://schemas.microsoft.com/office/2007/relationships/hdphoto" Target="../media/hdphoto17.wdp"/><Relationship Id="rId15" Type="http://schemas.microsoft.com/office/2007/relationships/hdphoto" Target="../media/hdphoto22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19.wdp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C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/>
          <p:cNvGrpSpPr/>
          <p:nvPr/>
        </p:nvGrpSpPr>
        <p:grpSpPr>
          <a:xfrm>
            <a:off x="373488" y="3631843"/>
            <a:ext cx="4855335" cy="2973674"/>
            <a:chOff x="373488" y="3631843"/>
            <a:chExt cx="4855335" cy="2973674"/>
          </a:xfrm>
        </p:grpSpPr>
        <p:sp>
          <p:nvSpPr>
            <p:cNvPr id="21" name="Rounded Rectangle 20"/>
            <p:cNvSpPr/>
            <p:nvPr/>
          </p:nvSpPr>
          <p:spPr>
            <a:xfrm>
              <a:off x="764275" y="5827594"/>
              <a:ext cx="4026089" cy="777923"/>
            </a:xfrm>
            <a:prstGeom prst="roundRect">
              <a:avLst>
                <a:gd name="adj" fmla="val 41228"/>
              </a:avLst>
            </a:prstGeom>
            <a:solidFill>
              <a:srgbClr val="FCB2E2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373488" y="3631843"/>
              <a:ext cx="4855335" cy="2869104"/>
              <a:chOff x="373488" y="3631843"/>
              <a:chExt cx="4855335" cy="286910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73488" y="3631843"/>
                <a:ext cx="2215166" cy="1983346"/>
              </a:xfrm>
              <a:prstGeom prst="rect">
                <a:avLst/>
              </a:prstGeom>
              <a:solidFill>
                <a:srgbClr val="E6CC0C"/>
              </a:solidFill>
              <a:ln w="76200">
                <a:solidFill>
                  <a:srgbClr val="FF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013657" y="3631843"/>
                <a:ext cx="2215166" cy="1983346"/>
              </a:xfrm>
              <a:prstGeom prst="rect">
                <a:avLst/>
              </a:prstGeom>
              <a:solidFill>
                <a:srgbClr val="E6CC0C"/>
              </a:solidFill>
              <a:ln w="76200">
                <a:solidFill>
                  <a:srgbClr val="FF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flipH="1">
                <a:off x="4108170" y="5623358"/>
                <a:ext cx="7113" cy="338503"/>
              </a:xfrm>
              <a:prstGeom prst="line">
                <a:avLst/>
              </a:prstGeom>
              <a:ln w="57150">
                <a:solidFill>
                  <a:srgbClr val="FF0909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1466845" y="5623358"/>
                <a:ext cx="7113" cy="338503"/>
              </a:xfrm>
              <a:prstGeom prst="line">
                <a:avLst/>
              </a:prstGeom>
              <a:ln w="57150">
                <a:solidFill>
                  <a:srgbClr val="FF0909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ounded Rectangle 30"/>
              <p:cNvSpPr/>
              <p:nvPr/>
            </p:nvSpPr>
            <p:spPr>
              <a:xfrm>
                <a:off x="1009934" y="5955037"/>
                <a:ext cx="1433015" cy="545910"/>
              </a:xfrm>
              <a:prstGeom prst="roundRect">
                <a:avLst>
                  <a:gd name="adj" fmla="val 36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3112267" y="5955037"/>
                <a:ext cx="1433015" cy="545910"/>
              </a:xfrm>
              <a:prstGeom prst="roundRect">
                <a:avLst>
                  <a:gd name="adj" fmla="val 36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481393" y="5930239"/>
                <a:ext cx="570708" cy="57070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373488" y="257578"/>
            <a:ext cx="4855335" cy="2963294"/>
            <a:chOff x="373488" y="257578"/>
            <a:chExt cx="4855335" cy="2963294"/>
          </a:xfrm>
        </p:grpSpPr>
        <p:sp>
          <p:nvSpPr>
            <p:cNvPr id="4" name="Rectangle 3"/>
            <p:cNvSpPr/>
            <p:nvPr/>
          </p:nvSpPr>
          <p:spPr>
            <a:xfrm>
              <a:off x="373488" y="257578"/>
              <a:ext cx="2215166" cy="1983346"/>
            </a:xfrm>
            <a:prstGeom prst="rect">
              <a:avLst/>
            </a:prstGeom>
            <a:solidFill>
              <a:srgbClr val="E6CC0C"/>
            </a:solidFill>
            <a:ln w="76200" cap="rnd">
              <a:solidFill>
                <a:srgbClr val="00B0F0"/>
              </a:solidFill>
              <a:round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013657" y="257578"/>
              <a:ext cx="2215166" cy="1983346"/>
            </a:xfrm>
            <a:prstGeom prst="rect">
              <a:avLst/>
            </a:prstGeom>
            <a:solidFill>
              <a:srgbClr val="E6CC0C"/>
            </a:solidFill>
            <a:ln w="76200">
              <a:solidFill>
                <a:srgbClr val="00B0F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64275" y="2442949"/>
              <a:ext cx="4026089" cy="777923"/>
            </a:xfrm>
            <a:prstGeom prst="roundRect">
              <a:avLst>
                <a:gd name="adj" fmla="val 41228"/>
              </a:avLst>
            </a:prstGeom>
            <a:solidFill>
              <a:srgbClr val="FCB2E2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4" idx="2"/>
            </p:cNvCxnSpPr>
            <p:nvPr/>
          </p:nvCxnSpPr>
          <p:spPr>
            <a:xfrm flipH="1">
              <a:off x="1473958" y="2240924"/>
              <a:ext cx="7113" cy="338503"/>
            </a:xfrm>
            <a:prstGeom prst="line">
              <a:avLst/>
            </a:prstGeom>
            <a:ln w="57150">
              <a:solidFill>
                <a:srgbClr val="07C0FF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114127" y="2240924"/>
              <a:ext cx="7113" cy="338503"/>
            </a:xfrm>
            <a:prstGeom prst="line">
              <a:avLst/>
            </a:prstGeom>
            <a:ln w="57150">
              <a:solidFill>
                <a:srgbClr val="07C0FF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/>
            <p:cNvSpPr/>
            <p:nvPr/>
          </p:nvSpPr>
          <p:spPr>
            <a:xfrm>
              <a:off x="1009934" y="2579427"/>
              <a:ext cx="1433015" cy="545910"/>
            </a:xfrm>
            <a:prstGeom prst="roundRect">
              <a:avLst>
                <a:gd name="adj" fmla="val 3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112267" y="2579427"/>
              <a:ext cx="1433015" cy="545910"/>
            </a:xfrm>
            <a:prstGeom prst="roundRect">
              <a:avLst>
                <a:gd name="adj" fmla="val 3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2481393" y="2554629"/>
              <a:ext cx="570708" cy="5707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993230" y="257578"/>
            <a:ext cx="4855335" cy="2963294"/>
            <a:chOff x="6993230" y="257578"/>
            <a:chExt cx="4855335" cy="2963294"/>
          </a:xfrm>
        </p:grpSpPr>
        <p:sp>
          <p:nvSpPr>
            <p:cNvPr id="7" name="Rectangle 6"/>
            <p:cNvSpPr/>
            <p:nvPr/>
          </p:nvSpPr>
          <p:spPr>
            <a:xfrm>
              <a:off x="9633399" y="257578"/>
              <a:ext cx="2215166" cy="1983346"/>
            </a:xfrm>
            <a:prstGeom prst="rect">
              <a:avLst/>
            </a:prstGeom>
            <a:solidFill>
              <a:srgbClr val="E6CC0C"/>
            </a:solidFill>
            <a:ln w="76200">
              <a:solidFill>
                <a:srgbClr val="2FF12F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993230" y="257578"/>
              <a:ext cx="2215166" cy="1983346"/>
            </a:xfrm>
            <a:prstGeom prst="rect">
              <a:avLst/>
            </a:prstGeom>
            <a:solidFill>
              <a:srgbClr val="E6CC0C"/>
            </a:solidFill>
            <a:ln w="76200">
              <a:solidFill>
                <a:srgbClr val="2FF12F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423420" y="2442949"/>
              <a:ext cx="4026089" cy="777923"/>
            </a:xfrm>
            <a:prstGeom prst="roundRect">
              <a:avLst>
                <a:gd name="adj" fmla="val 41228"/>
              </a:avLst>
            </a:prstGeom>
            <a:solidFill>
              <a:srgbClr val="FCB2E2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>
              <a:off x="8114461" y="2240924"/>
              <a:ext cx="7113" cy="338503"/>
            </a:xfrm>
            <a:prstGeom prst="line">
              <a:avLst/>
            </a:prstGeom>
            <a:ln w="57150">
              <a:solidFill>
                <a:srgbClr val="36F936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10733869" y="2240924"/>
              <a:ext cx="7113" cy="338503"/>
            </a:xfrm>
            <a:prstGeom prst="line">
              <a:avLst/>
            </a:prstGeom>
            <a:ln w="57150">
              <a:solidFill>
                <a:srgbClr val="36F936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ounded Rectangle 34"/>
            <p:cNvSpPr/>
            <p:nvPr/>
          </p:nvSpPr>
          <p:spPr>
            <a:xfrm>
              <a:off x="7670041" y="2546847"/>
              <a:ext cx="1433015" cy="545910"/>
            </a:xfrm>
            <a:prstGeom prst="roundRect">
              <a:avLst>
                <a:gd name="adj" fmla="val 3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9772374" y="2546847"/>
              <a:ext cx="1433015" cy="545910"/>
            </a:xfrm>
            <a:prstGeom prst="roundRect">
              <a:avLst>
                <a:gd name="adj" fmla="val 3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9142367" y="2554629"/>
              <a:ext cx="570708" cy="5707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993230" y="3631843"/>
            <a:ext cx="4855335" cy="2973674"/>
            <a:chOff x="6993230" y="3631843"/>
            <a:chExt cx="4855335" cy="2973674"/>
          </a:xfrm>
        </p:grpSpPr>
        <p:sp>
          <p:nvSpPr>
            <p:cNvPr id="11" name="Rectangle 10"/>
            <p:cNvSpPr/>
            <p:nvPr/>
          </p:nvSpPr>
          <p:spPr>
            <a:xfrm>
              <a:off x="9633399" y="3631843"/>
              <a:ext cx="2215166" cy="1983346"/>
            </a:xfrm>
            <a:prstGeom prst="rect">
              <a:avLst/>
            </a:prstGeom>
            <a:solidFill>
              <a:srgbClr val="E6CC0C"/>
            </a:solidFill>
            <a:ln w="76200">
              <a:solidFill>
                <a:srgbClr val="EE32C6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93230" y="3631843"/>
              <a:ext cx="2215166" cy="1983346"/>
            </a:xfrm>
            <a:prstGeom prst="rect">
              <a:avLst/>
            </a:prstGeom>
            <a:solidFill>
              <a:srgbClr val="E6CC0C"/>
            </a:solidFill>
            <a:ln w="76200">
              <a:solidFill>
                <a:srgbClr val="EE32C6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423420" y="5827594"/>
              <a:ext cx="4026089" cy="777923"/>
            </a:xfrm>
            <a:prstGeom prst="roundRect">
              <a:avLst>
                <a:gd name="adj" fmla="val 41228"/>
              </a:avLst>
            </a:prstGeom>
            <a:solidFill>
              <a:srgbClr val="FCB2E2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10733869" y="5623358"/>
              <a:ext cx="7113" cy="338503"/>
            </a:xfrm>
            <a:prstGeom prst="line">
              <a:avLst/>
            </a:prstGeom>
            <a:ln w="57150">
              <a:solidFill>
                <a:srgbClr val="CE44B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8121574" y="5623358"/>
              <a:ext cx="7113" cy="338503"/>
            </a:xfrm>
            <a:prstGeom prst="line">
              <a:avLst/>
            </a:prstGeom>
            <a:ln w="57150">
              <a:solidFill>
                <a:srgbClr val="CE44B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ed Rectangle 32"/>
            <p:cNvSpPr/>
            <p:nvPr/>
          </p:nvSpPr>
          <p:spPr>
            <a:xfrm>
              <a:off x="7670041" y="5955037"/>
              <a:ext cx="1433015" cy="545910"/>
            </a:xfrm>
            <a:prstGeom prst="roundRect">
              <a:avLst>
                <a:gd name="adj" fmla="val 3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9772374" y="5955037"/>
              <a:ext cx="1433015" cy="545910"/>
            </a:xfrm>
            <a:prstGeom prst="roundRect">
              <a:avLst>
                <a:gd name="adj" fmla="val 3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9142367" y="5924665"/>
              <a:ext cx="570708" cy="5707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563738" y="624385"/>
            <a:ext cx="1064525" cy="5609230"/>
            <a:chOff x="5563738" y="624385"/>
            <a:chExt cx="1064525" cy="560923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45" name="Rounded Rectangle 44"/>
            <p:cNvSpPr/>
            <p:nvPr/>
          </p:nvSpPr>
          <p:spPr>
            <a:xfrm>
              <a:off x="5563738" y="624385"/>
              <a:ext cx="1064525" cy="5609230"/>
            </a:xfrm>
            <a:prstGeom prst="roundRect">
              <a:avLst>
                <a:gd name="adj" fmla="val 4102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727127" y="1086736"/>
              <a:ext cx="518135" cy="132343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&lt;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64579" y="2694576"/>
              <a:ext cx="668506" cy="132343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=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44763" y="4299919"/>
              <a:ext cx="702473" cy="132343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&gt;</a:t>
              </a:r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6" b="99765" l="4132" r="884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74" y="295109"/>
            <a:ext cx="330002" cy="115909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6" b="99765" l="4132" r="884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86" y="295109"/>
            <a:ext cx="330002" cy="115909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6" b="99765" l="4132" r="884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98" y="295109"/>
            <a:ext cx="330002" cy="11590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6" b="99765" l="4132" r="884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00" y="895636"/>
            <a:ext cx="330002" cy="115909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6" b="99765" l="4132" r="884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90" y="895636"/>
            <a:ext cx="330002" cy="115909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068" l="54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82" y="358760"/>
            <a:ext cx="228755" cy="105842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068" l="54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844" y="358760"/>
            <a:ext cx="228755" cy="105842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068" l="54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14" y="358760"/>
            <a:ext cx="228755" cy="105842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068" l="54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754" y="895636"/>
            <a:ext cx="228755" cy="105842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068" l="54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60" y="895636"/>
            <a:ext cx="228755" cy="105842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862" b="99057" l="9974" r="100000">
                        <a14:foregroundMark x1="86614" y1="27358" x2="94226" y2="26101"/>
                        <a14:foregroundMark x1="85564" y1="35535" x2="83727" y2="49057"/>
                        <a14:foregroundMark x1="66404" y1="65723" x2="79003" y2="42138"/>
                        <a14:backgroundMark x1="97900" y1="22956" x2="98688" y2="36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813" y="346175"/>
            <a:ext cx="950599" cy="79341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862" b="99057" l="9974" r="100000">
                        <a14:foregroundMark x1="86614" y1="27358" x2="94226" y2="26101"/>
                        <a14:foregroundMark x1="85564" y1="35535" x2="83727" y2="49057"/>
                        <a14:foregroundMark x1="66404" y1="65723" x2="79003" y2="42138"/>
                        <a14:backgroundMark x1="97900" y1="22956" x2="98688" y2="36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070" y="346175"/>
            <a:ext cx="950599" cy="79341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862" b="99057" l="9974" r="100000">
                        <a14:foregroundMark x1="86614" y1="27358" x2="94226" y2="26101"/>
                        <a14:foregroundMark x1="85564" y1="35535" x2="83727" y2="49057"/>
                        <a14:foregroundMark x1="66404" y1="65723" x2="79003" y2="42138"/>
                        <a14:backgroundMark x1="97900" y1="22956" x2="98688" y2="36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070" y="1261321"/>
            <a:ext cx="950599" cy="79341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862" b="99057" l="9974" r="100000">
                        <a14:foregroundMark x1="86614" y1="27358" x2="94226" y2="26101"/>
                        <a14:foregroundMark x1="85564" y1="35535" x2="83727" y2="49057"/>
                        <a14:foregroundMark x1="66404" y1="65723" x2="79003" y2="42138"/>
                        <a14:backgroundMark x1="97900" y1="22956" x2="98688" y2="36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574" y="1261321"/>
            <a:ext cx="950599" cy="79341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742" b="100000" l="1404" r="94386">
                        <a14:foregroundMark x1="37544" y1="39234" x2="69825" y2="31818"/>
                        <a14:foregroundMark x1="47719" y1="32536" x2="57193" y2="47608"/>
                        <a14:foregroundMark x1="61754" y1="54785" x2="67719" y2="40431"/>
                        <a14:foregroundMark x1="8772" y1="34928" x2="7018" y2="48565"/>
                        <a14:backgroundMark x1="27719" y1="10526" x2="25965" y2="13158"/>
                        <a14:backgroundMark x1="12632" y1="83732" x2="3860" y2="674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229683"/>
            <a:ext cx="778058" cy="114115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742" b="100000" l="1404" r="94386">
                        <a14:foregroundMark x1="37544" y1="39234" x2="69825" y2="31818"/>
                        <a14:foregroundMark x1="47719" y1="32536" x2="57193" y2="47608"/>
                        <a14:foregroundMark x1="61754" y1="54785" x2="67719" y2="40431"/>
                        <a14:foregroundMark x1="8772" y1="34928" x2="7018" y2="48565"/>
                        <a14:backgroundMark x1="27719" y1="10526" x2="25965" y2="13158"/>
                        <a14:backgroundMark x1="12632" y1="83732" x2="3860" y2="674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333" y="229683"/>
            <a:ext cx="778058" cy="114115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742" b="100000" l="1404" r="94386">
                        <a14:foregroundMark x1="37544" y1="39234" x2="69825" y2="31818"/>
                        <a14:foregroundMark x1="47719" y1="32536" x2="57193" y2="47608"/>
                        <a14:foregroundMark x1="61754" y1="54785" x2="67719" y2="40431"/>
                        <a14:foregroundMark x1="8772" y1="34928" x2="7018" y2="48565"/>
                        <a14:backgroundMark x1="27719" y1="10526" x2="25965" y2="13158"/>
                        <a14:backgroundMark x1="12632" y1="83732" x2="3860" y2="674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881" y="1036051"/>
            <a:ext cx="778058" cy="114115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228" b="96040" l="1093" r="99454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64" y="3703516"/>
            <a:ext cx="977468" cy="107895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228" b="96040" l="1093" r="99454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43" y="4370436"/>
            <a:ext cx="977468" cy="107895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208" r="98551"/>
                    </a14:imgEffect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76919">
            <a:off x="3108000" y="3879689"/>
            <a:ext cx="994142" cy="84045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208" r="98551"/>
                    </a14:imgEffect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42020">
            <a:off x="4193157" y="3872977"/>
            <a:ext cx="994142" cy="84045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208" r="98551"/>
                    </a14:imgEffect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35215">
            <a:off x="3672965" y="4400294"/>
            <a:ext cx="994142" cy="84045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5248" b="94461" l="2288" r="964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529" y="3700859"/>
            <a:ext cx="698374" cy="78281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5248" b="94461" l="2288" r="964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753" y="3700859"/>
            <a:ext cx="698374" cy="78281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5248" b="94461" l="2288" r="964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413" y="3700859"/>
            <a:ext cx="698374" cy="78281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5248" b="94461" l="2288" r="964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529" y="4558707"/>
            <a:ext cx="698374" cy="78281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5248" b="94461" l="2288" r="964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753" y="4558707"/>
            <a:ext cx="698374" cy="78281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5248" b="94461" l="2288" r="964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413" y="4558707"/>
            <a:ext cx="698374" cy="78281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2880" b="97120" l="4739" r="89100">
                        <a14:backgroundMark x1="80569" y1="92932" x2="57820" y2="98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075" y="3747472"/>
            <a:ext cx="522746" cy="94639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2880" b="97120" l="4739" r="89100">
                        <a14:backgroundMark x1="80569" y1="92932" x2="57820" y2="98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23" y="3747472"/>
            <a:ext cx="522746" cy="9463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2880" b="97120" l="4739" r="89100">
                        <a14:backgroundMark x1="80569" y1="92932" x2="57820" y2="98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140" y="3747472"/>
            <a:ext cx="522746" cy="94639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2880" b="97120" l="4739" r="89100">
                        <a14:backgroundMark x1="80569" y1="92932" x2="57820" y2="98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763" y="3747472"/>
            <a:ext cx="522746" cy="94639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2880" b="97120" l="4739" r="89100">
                        <a14:backgroundMark x1="80569" y1="92932" x2="57820" y2="98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206" y="3747472"/>
            <a:ext cx="522746" cy="94639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2880" b="97120" l="4739" r="89100">
                        <a14:backgroundMark x1="80569" y1="92932" x2="57820" y2="98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395" y="4646298"/>
            <a:ext cx="522746" cy="94639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2880" b="97120" l="4739" r="89100">
                        <a14:backgroundMark x1="80569" y1="92932" x2="57820" y2="98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178" y="4646298"/>
            <a:ext cx="522746" cy="94639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2880" b="97120" l="4739" r="89100">
                        <a14:backgroundMark x1="80569" y1="92932" x2="57820" y2="98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65" y="4631639"/>
            <a:ext cx="522746" cy="94639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2880" b="97120" l="4739" r="89100">
                        <a14:backgroundMark x1="80569" y1="92932" x2="57820" y2="98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362" y="4646297"/>
            <a:ext cx="522746" cy="946393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1429020" y="2410694"/>
            <a:ext cx="640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000" dirty="0">
                <a:cs typeface="B Badr" panose="00000400000000000000" pitchFamily="2" charset="-78"/>
              </a:rPr>
              <a:t>5</a:t>
            </a:r>
            <a:endParaRPr lang="en-US" sz="6000" dirty="0">
              <a:cs typeface="B Badr" panose="00000400000000000000" pitchFamily="2" charset="-78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612731" y="2393016"/>
            <a:ext cx="640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000" dirty="0">
                <a:cs typeface="B Badr" panose="00000400000000000000" pitchFamily="2" charset="-78"/>
              </a:rPr>
              <a:t>5</a:t>
            </a:r>
            <a:endParaRPr lang="en-US" sz="6000" dirty="0">
              <a:cs typeface="B Badr" panose="00000400000000000000" pitchFamily="2" charset="-78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506047" y="2436883"/>
            <a:ext cx="425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800" dirty="0" smtClean="0"/>
              <a:t>=</a:t>
            </a:r>
            <a:endParaRPr lang="en-US" sz="4800" dirty="0"/>
          </a:p>
        </p:txBody>
      </p:sp>
      <p:sp>
        <p:nvSpPr>
          <p:cNvPr id="92" name="TextBox 91"/>
          <p:cNvSpPr txBox="1"/>
          <p:nvPr/>
        </p:nvSpPr>
        <p:spPr>
          <a:xfrm>
            <a:off x="8100813" y="2401185"/>
            <a:ext cx="620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000" dirty="0">
                <a:cs typeface="B Badr" panose="00000400000000000000" pitchFamily="2" charset="-78"/>
              </a:rPr>
              <a:t>4</a:t>
            </a:r>
            <a:endParaRPr lang="en-US" sz="6000" dirty="0">
              <a:cs typeface="B Badr" panose="00000400000000000000" pitchFamily="2" charset="-78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0248239" y="2381439"/>
            <a:ext cx="422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000" dirty="0">
                <a:cs typeface="B Badr" panose="00000400000000000000" pitchFamily="2" charset="-78"/>
              </a:rPr>
              <a:t>3</a:t>
            </a:r>
            <a:endParaRPr lang="en-US" sz="6000" dirty="0">
              <a:cs typeface="B Badr" panose="00000400000000000000" pitchFamily="2" charset="-78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9140656" y="2268819"/>
            <a:ext cx="504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600" dirty="0"/>
              <a:t>&lt;</a:t>
            </a:r>
            <a:endParaRPr lang="en-US" sz="6600" dirty="0"/>
          </a:p>
        </p:txBody>
      </p:sp>
      <p:sp>
        <p:nvSpPr>
          <p:cNvPr id="95" name="TextBox 94"/>
          <p:cNvSpPr txBox="1"/>
          <p:nvPr/>
        </p:nvSpPr>
        <p:spPr>
          <a:xfrm>
            <a:off x="8138940" y="5792609"/>
            <a:ext cx="58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000" dirty="0">
                <a:cs typeface="B Badr" panose="00000400000000000000" pitchFamily="2" charset="-78"/>
              </a:rPr>
              <a:t>6</a:t>
            </a:r>
            <a:endParaRPr lang="en-US" sz="6000" dirty="0">
              <a:cs typeface="B Badr" panose="00000400000000000000" pitchFamily="2" charset="-78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0226242" y="5783574"/>
            <a:ext cx="409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000" dirty="0" smtClean="0">
                <a:cs typeface="B Badr" panose="00000400000000000000" pitchFamily="2" charset="-78"/>
              </a:rPr>
              <a:t>9</a:t>
            </a:r>
            <a:endParaRPr lang="en-US" sz="6000" dirty="0">
              <a:cs typeface="B Badr" panose="00000400000000000000" pitchFamily="2" charset="-78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063847" y="5676599"/>
            <a:ext cx="2523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600" dirty="0"/>
              <a:t>&gt;</a:t>
            </a:r>
            <a:endParaRPr lang="en-US" sz="6600" dirty="0"/>
          </a:p>
        </p:txBody>
      </p:sp>
      <p:sp>
        <p:nvSpPr>
          <p:cNvPr id="98" name="TextBox 97"/>
          <p:cNvSpPr txBox="1"/>
          <p:nvPr/>
        </p:nvSpPr>
        <p:spPr>
          <a:xfrm>
            <a:off x="1434243" y="5802048"/>
            <a:ext cx="429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000" dirty="0">
                <a:cs typeface="B Badr" panose="00000400000000000000" pitchFamily="2" charset="-78"/>
              </a:rPr>
              <a:t>2</a:t>
            </a:r>
            <a:endParaRPr lang="en-US" sz="6000" dirty="0">
              <a:cs typeface="B Badr" panose="00000400000000000000" pitchFamily="2" charset="-78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569521" y="5768932"/>
            <a:ext cx="416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000" dirty="0">
                <a:cs typeface="B Badr" panose="00000400000000000000" pitchFamily="2" charset="-78"/>
              </a:rPr>
              <a:t>3</a:t>
            </a:r>
            <a:endParaRPr lang="en-US" sz="6000" dirty="0">
              <a:cs typeface="B Badr" panose="00000400000000000000" pitchFamily="2" charset="-78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398607" y="5673994"/>
            <a:ext cx="3575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600" dirty="0"/>
              <a:t>&gt;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71576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00"/>
                            </p:stCondLst>
                            <p:childTnLst>
                              <p:par>
                                <p:cTn id="19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500"/>
                            </p:stCondLst>
                            <p:childTnLst>
                              <p:par>
                                <p:cTn id="20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500"/>
                            </p:stCondLst>
                            <p:childTnLst>
                              <p:par>
                                <p:cTn id="2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3000"/>
                            </p:stCondLst>
                            <p:childTnLst>
                              <p:par>
                                <p:cTn id="2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500"/>
                            </p:stCondLst>
                            <p:childTnLst>
                              <p:par>
                                <p:cTn id="2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4000"/>
                            </p:stCondLst>
                            <p:childTnLst>
                              <p:par>
                                <p:cTn id="2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8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6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6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750"/>
                            </p:stCondLst>
                            <p:childTnLst>
                              <p:par>
                                <p:cTn id="30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0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500"/>
                            </p:stCondLst>
                            <p:childTnLst>
                              <p:par>
                                <p:cTn id="3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4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C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3488" y="257578"/>
            <a:ext cx="4855335" cy="2963294"/>
            <a:chOff x="373488" y="257578"/>
            <a:chExt cx="4855335" cy="2963294"/>
          </a:xfrm>
        </p:grpSpPr>
        <p:sp>
          <p:nvSpPr>
            <p:cNvPr id="4" name="Rectangle 3"/>
            <p:cNvSpPr/>
            <p:nvPr/>
          </p:nvSpPr>
          <p:spPr>
            <a:xfrm>
              <a:off x="373488" y="257578"/>
              <a:ext cx="2215166" cy="1983346"/>
            </a:xfrm>
            <a:prstGeom prst="rect">
              <a:avLst/>
            </a:prstGeom>
            <a:solidFill>
              <a:srgbClr val="E6CC0C"/>
            </a:solidFill>
            <a:ln w="76200" cap="rnd">
              <a:solidFill>
                <a:srgbClr val="FCB2E2"/>
              </a:solidFill>
              <a:round/>
            </a:ln>
            <a:effectLst>
              <a:glow rad="228600">
                <a:srgbClr val="FCB2E2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013657" y="257578"/>
              <a:ext cx="2215166" cy="1983346"/>
            </a:xfrm>
            <a:prstGeom prst="rect">
              <a:avLst/>
            </a:prstGeom>
            <a:solidFill>
              <a:srgbClr val="E6CC0C"/>
            </a:solidFill>
            <a:ln w="76200">
              <a:solidFill>
                <a:srgbClr val="FCB2E2"/>
              </a:solidFill>
            </a:ln>
            <a:effectLst>
              <a:glow rad="228600">
                <a:srgbClr val="FCB2E2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64275" y="2442949"/>
              <a:ext cx="4026089" cy="777923"/>
            </a:xfrm>
            <a:prstGeom prst="roundRect">
              <a:avLst>
                <a:gd name="adj" fmla="val 41228"/>
              </a:avLst>
            </a:prstGeom>
            <a:solidFill>
              <a:srgbClr val="FCB2E2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4" idx="2"/>
            </p:cNvCxnSpPr>
            <p:nvPr/>
          </p:nvCxnSpPr>
          <p:spPr>
            <a:xfrm flipH="1">
              <a:off x="1473958" y="2240924"/>
              <a:ext cx="7113" cy="338503"/>
            </a:xfrm>
            <a:prstGeom prst="line">
              <a:avLst/>
            </a:prstGeom>
            <a:ln w="57150">
              <a:solidFill>
                <a:srgbClr val="FCB2E2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114127" y="2240924"/>
              <a:ext cx="7113" cy="338503"/>
            </a:xfrm>
            <a:prstGeom prst="line">
              <a:avLst/>
            </a:prstGeom>
            <a:ln w="57150">
              <a:solidFill>
                <a:srgbClr val="FCB2E2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/>
            <p:cNvSpPr/>
            <p:nvPr/>
          </p:nvSpPr>
          <p:spPr>
            <a:xfrm>
              <a:off x="1009934" y="2579427"/>
              <a:ext cx="1433015" cy="545910"/>
            </a:xfrm>
            <a:prstGeom prst="roundRect">
              <a:avLst>
                <a:gd name="adj" fmla="val 3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112267" y="2579427"/>
              <a:ext cx="1433015" cy="545910"/>
            </a:xfrm>
            <a:prstGeom prst="roundRect">
              <a:avLst>
                <a:gd name="adj" fmla="val 3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2481393" y="2554629"/>
              <a:ext cx="570708" cy="5707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3488" y="3631843"/>
            <a:ext cx="4855335" cy="2973674"/>
            <a:chOff x="373488" y="3631843"/>
            <a:chExt cx="4855335" cy="2973674"/>
          </a:xfrm>
        </p:grpSpPr>
        <p:sp>
          <p:nvSpPr>
            <p:cNvPr id="9" name="Rectangle 8"/>
            <p:cNvSpPr/>
            <p:nvPr/>
          </p:nvSpPr>
          <p:spPr>
            <a:xfrm>
              <a:off x="373488" y="3631843"/>
              <a:ext cx="2215166" cy="1983346"/>
            </a:xfrm>
            <a:prstGeom prst="rect">
              <a:avLst/>
            </a:prstGeom>
            <a:solidFill>
              <a:srgbClr val="E6CC0C"/>
            </a:solidFill>
            <a:ln w="76200">
              <a:solidFill>
                <a:srgbClr val="1709D1"/>
              </a:solidFill>
            </a:ln>
            <a:effectLst>
              <a:glow rad="228600">
                <a:srgbClr val="1709D1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13657" y="3631843"/>
              <a:ext cx="2215166" cy="1983346"/>
            </a:xfrm>
            <a:prstGeom prst="rect">
              <a:avLst/>
            </a:prstGeom>
            <a:solidFill>
              <a:srgbClr val="E6CC0C"/>
            </a:solidFill>
            <a:ln w="76200">
              <a:solidFill>
                <a:srgbClr val="1709D1"/>
              </a:solidFill>
            </a:ln>
            <a:effectLst>
              <a:glow rad="228600">
                <a:srgbClr val="1709D1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64275" y="5827594"/>
              <a:ext cx="4026089" cy="777923"/>
            </a:xfrm>
            <a:prstGeom prst="roundRect">
              <a:avLst>
                <a:gd name="adj" fmla="val 41228"/>
              </a:avLst>
            </a:prstGeom>
            <a:solidFill>
              <a:srgbClr val="FCB2E2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4108170" y="5623358"/>
              <a:ext cx="7113" cy="338503"/>
            </a:xfrm>
            <a:prstGeom prst="line">
              <a:avLst/>
            </a:prstGeom>
            <a:ln w="57150">
              <a:solidFill>
                <a:srgbClr val="1709D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1466845" y="5623358"/>
              <a:ext cx="7113" cy="338503"/>
            </a:xfrm>
            <a:prstGeom prst="line">
              <a:avLst/>
            </a:prstGeom>
            <a:ln w="57150">
              <a:solidFill>
                <a:srgbClr val="1709D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1009934" y="5955037"/>
              <a:ext cx="1433015" cy="545910"/>
            </a:xfrm>
            <a:prstGeom prst="roundRect">
              <a:avLst>
                <a:gd name="adj" fmla="val 3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112267" y="5955037"/>
              <a:ext cx="1433015" cy="545910"/>
            </a:xfrm>
            <a:prstGeom prst="roundRect">
              <a:avLst>
                <a:gd name="adj" fmla="val 3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2481393" y="5930239"/>
              <a:ext cx="570708" cy="5707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993230" y="3631843"/>
            <a:ext cx="4855335" cy="2973674"/>
            <a:chOff x="6993230" y="3631843"/>
            <a:chExt cx="4855335" cy="2973674"/>
          </a:xfrm>
        </p:grpSpPr>
        <p:sp>
          <p:nvSpPr>
            <p:cNvPr id="11" name="Rectangle 10"/>
            <p:cNvSpPr/>
            <p:nvPr/>
          </p:nvSpPr>
          <p:spPr>
            <a:xfrm>
              <a:off x="9633399" y="3631843"/>
              <a:ext cx="2215166" cy="1983346"/>
            </a:xfrm>
            <a:prstGeom prst="rect">
              <a:avLst/>
            </a:prstGeom>
            <a:solidFill>
              <a:srgbClr val="E6CC0C"/>
            </a:solidFill>
            <a:ln w="76200">
              <a:solidFill>
                <a:srgbClr val="D50101"/>
              </a:solidFill>
            </a:ln>
            <a:effectLst>
              <a:glow rad="228600">
                <a:srgbClr val="C00000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93230" y="3631843"/>
              <a:ext cx="2215166" cy="1983346"/>
            </a:xfrm>
            <a:prstGeom prst="rect">
              <a:avLst/>
            </a:prstGeom>
            <a:solidFill>
              <a:srgbClr val="E6CC0C"/>
            </a:solidFill>
            <a:ln w="76200">
              <a:solidFill>
                <a:srgbClr val="D50101"/>
              </a:solidFill>
            </a:ln>
            <a:effectLst>
              <a:glow rad="228600">
                <a:srgbClr val="C00000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423420" y="5827594"/>
              <a:ext cx="4026089" cy="777923"/>
            </a:xfrm>
            <a:prstGeom prst="roundRect">
              <a:avLst>
                <a:gd name="adj" fmla="val 41228"/>
              </a:avLst>
            </a:prstGeom>
            <a:solidFill>
              <a:srgbClr val="FCB2E2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10733869" y="5623358"/>
              <a:ext cx="7113" cy="338503"/>
            </a:xfrm>
            <a:prstGeom prst="line">
              <a:avLst/>
            </a:prstGeom>
            <a:ln w="57150">
              <a:solidFill>
                <a:srgbClr val="D5010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8121574" y="5623358"/>
              <a:ext cx="7113" cy="338503"/>
            </a:xfrm>
            <a:prstGeom prst="line">
              <a:avLst/>
            </a:prstGeom>
            <a:ln w="57150">
              <a:solidFill>
                <a:srgbClr val="D5010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ed Rectangle 32"/>
            <p:cNvSpPr/>
            <p:nvPr/>
          </p:nvSpPr>
          <p:spPr>
            <a:xfrm>
              <a:off x="7670041" y="5955037"/>
              <a:ext cx="1433015" cy="545910"/>
            </a:xfrm>
            <a:prstGeom prst="roundRect">
              <a:avLst>
                <a:gd name="adj" fmla="val 3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9772374" y="5955037"/>
              <a:ext cx="1433015" cy="545910"/>
            </a:xfrm>
            <a:prstGeom prst="roundRect">
              <a:avLst>
                <a:gd name="adj" fmla="val 3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9145924" y="5930239"/>
              <a:ext cx="570708" cy="5707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993230" y="257578"/>
            <a:ext cx="4855335" cy="2963294"/>
            <a:chOff x="6993230" y="257578"/>
            <a:chExt cx="4855335" cy="2963294"/>
          </a:xfrm>
        </p:grpSpPr>
        <p:sp>
          <p:nvSpPr>
            <p:cNvPr id="7" name="Rectangle 6"/>
            <p:cNvSpPr/>
            <p:nvPr/>
          </p:nvSpPr>
          <p:spPr>
            <a:xfrm>
              <a:off x="9633399" y="257578"/>
              <a:ext cx="2215166" cy="1983346"/>
            </a:xfrm>
            <a:prstGeom prst="rect">
              <a:avLst/>
            </a:prstGeom>
            <a:solidFill>
              <a:srgbClr val="E6CC0C"/>
            </a:solidFill>
            <a:ln w="76200">
              <a:solidFill>
                <a:srgbClr val="26E2D9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993230" y="257578"/>
              <a:ext cx="2215166" cy="1983346"/>
            </a:xfrm>
            <a:prstGeom prst="rect">
              <a:avLst/>
            </a:prstGeom>
            <a:solidFill>
              <a:srgbClr val="E6CC0C"/>
            </a:solidFill>
            <a:ln w="76200">
              <a:solidFill>
                <a:srgbClr val="26E2D9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423420" y="2442949"/>
              <a:ext cx="4026089" cy="777923"/>
            </a:xfrm>
            <a:prstGeom prst="roundRect">
              <a:avLst>
                <a:gd name="adj" fmla="val 41228"/>
              </a:avLst>
            </a:prstGeom>
            <a:solidFill>
              <a:srgbClr val="FCB2E2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>
              <a:off x="8114461" y="2240924"/>
              <a:ext cx="7113" cy="338503"/>
            </a:xfrm>
            <a:prstGeom prst="line">
              <a:avLst/>
            </a:prstGeom>
            <a:ln w="57150">
              <a:solidFill>
                <a:srgbClr val="26E2D9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10733869" y="2240924"/>
              <a:ext cx="7113" cy="338503"/>
            </a:xfrm>
            <a:prstGeom prst="line">
              <a:avLst/>
            </a:prstGeom>
            <a:ln w="57150">
              <a:solidFill>
                <a:srgbClr val="26E2D9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ounded Rectangle 34"/>
            <p:cNvSpPr/>
            <p:nvPr/>
          </p:nvSpPr>
          <p:spPr>
            <a:xfrm>
              <a:off x="7670041" y="2546847"/>
              <a:ext cx="1433015" cy="545910"/>
            </a:xfrm>
            <a:prstGeom prst="roundRect">
              <a:avLst>
                <a:gd name="adj" fmla="val 3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9772374" y="2546847"/>
              <a:ext cx="1433015" cy="545910"/>
            </a:xfrm>
            <a:prstGeom prst="roundRect">
              <a:avLst>
                <a:gd name="adj" fmla="val 3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9145924" y="2546556"/>
              <a:ext cx="570708" cy="5707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563738" y="624385"/>
            <a:ext cx="1064525" cy="5609230"/>
            <a:chOff x="5563738" y="624385"/>
            <a:chExt cx="1064525" cy="560923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42" name="Rounded Rectangle 41"/>
            <p:cNvSpPr/>
            <p:nvPr/>
          </p:nvSpPr>
          <p:spPr>
            <a:xfrm>
              <a:off x="5563738" y="624385"/>
              <a:ext cx="1064525" cy="5609230"/>
            </a:xfrm>
            <a:prstGeom prst="roundRect">
              <a:avLst>
                <a:gd name="adj" fmla="val 4102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727127" y="1086736"/>
              <a:ext cx="518135" cy="132343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&lt;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64579" y="2694576"/>
              <a:ext cx="668506" cy="132343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=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744763" y="4299919"/>
              <a:ext cx="702473" cy="132343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&gt;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72" b="96746" l="1205" r="980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4692">
            <a:off x="300766" y="339906"/>
            <a:ext cx="828501" cy="67477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8" b="99768" l="9155" r="894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439" y="344812"/>
            <a:ext cx="432665" cy="131323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5" b="98454" l="4096" r="951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246" y="315631"/>
            <a:ext cx="599867" cy="5608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27" b="97668" l="4774" r="977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947" y="315631"/>
            <a:ext cx="687657" cy="66692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93" b="99104" l="9524" r="9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687" y="3704156"/>
            <a:ext cx="922104" cy="91936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745" b="97080" l="3325" r="969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969" y="3716593"/>
            <a:ext cx="867518" cy="60792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8867" l="5556" r="94907">
                        <a14:foregroundMark x1="8333" y1="34844" x2="12037" y2="27195"/>
                        <a14:foregroundMark x1="94907" y1="50708" x2="94907" y2="52408"/>
                        <a14:backgroundMark x1="15278" y1="20397" x2="6250" y2="35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99" y="3704156"/>
            <a:ext cx="1127824" cy="92157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851" b="97015" l="10680" r="89968">
                        <a14:foregroundMark x1="53074" y1="16045" x2="57605" y2="48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52" y="3704156"/>
            <a:ext cx="887104" cy="76939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72" b="96746" l="1205" r="980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0981">
            <a:off x="1010743" y="296892"/>
            <a:ext cx="828501" cy="67477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72" b="96746" l="1205" r="980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5059">
            <a:off x="1667915" y="296893"/>
            <a:ext cx="828501" cy="67477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72" b="96746" l="1205" r="980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3492">
            <a:off x="1374150" y="990997"/>
            <a:ext cx="828501" cy="67477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72" b="96746" l="1205" r="980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6729">
            <a:off x="491246" y="947471"/>
            <a:ext cx="828501" cy="67477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72" b="96746" l="1205" r="980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857">
            <a:off x="1680241" y="1527708"/>
            <a:ext cx="828501" cy="67477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72" b="96746" l="1205" r="980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857">
            <a:off x="590544" y="1484087"/>
            <a:ext cx="828501" cy="674779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398917" y="2428552"/>
            <a:ext cx="440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000" dirty="0" smtClean="0">
                <a:cs typeface="B Badr" panose="00000400000000000000" pitchFamily="2" charset="-78"/>
              </a:rPr>
              <a:t>7</a:t>
            </a:r>
            <a:endParaRPr lang="en-US" sz="6000" dirty="0">
              <a:cs typeface="B Badr" panose="00000400000000000000" pitchFamily="2" charset="-78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8" b="99768" l="9155" r="894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11" y="344812"/>
            <a:ext cx="432665" cy="131323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8" b="99768" l="9155" r="894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99" y="344812"/>
            <a:ext cx="432665" cy="131323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8" b="99768" l="9155" r="894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55" y="344812"/>
            <a:ext cx="432665" cy="131323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8" b="99768" l="9155" r="894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070" y="791772"/>
            <a:ext cx="432665" cy="131323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8" b="99768" l="9155" r="894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714" y="791772"/>
            <a:ext cx="432665" cy="131323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8" b="99768" l="9155" r="894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03" y="791772"/>
            <a:ext cx="432665" cy="131323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3625085" y="2428552"/>
            <a:ext cx="440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000" dirty="0" smtClean="0">
                <a:cs typeface="B Badr" panose="00000400000000000000" pitchFamily="2" charset="-78"/>
              </a:rPr>
              <a:t>7</a:t>
            </a:r>
            <a:endParaRPr lang="en-US" sz="6000" dirty="0">
              <a:cs typeface="B Badr" panose="00000400000000000000" pitchFamily="2" charset="-78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38263" y="2455262"/>
            <a:ext cx="303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400" dirty="0" smtClean="0"/>
              <a:t>=</a:t>
            </a:r>
            <a:endParaRPr lang="en-US" sz="4400" dirty="0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27" b="97668" l="4774" r="977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88" y="315631"/>
            <a:ext cx="687657" cy="66692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27" b="97668" l="4774" r="977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053" y="315631"/>
            <a:ext cx="687657" cy="66692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27" b="97668" l="4774" r="977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947" y="929343"/>
            <a:ext cx="687657" cy="66692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27" b="97668" l="4774" r="977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88" y="929343"/>
            <a:ext cx="687657" cy="66692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27" b="97668" l="4774" r="977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053" y="929343"/>
            <a:ext cx="687657" cy="66692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27" b="97668" l="4774" r="977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947" y="1555174"/>
            <a:ext cx="687657" cy="666924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27" b="97668" l="4774" r="977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88" y="1555174"/>
            <a:ext cx="687657" cy="66692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27" b="97668" l="4774" r="977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053" y="1555174"/>
            <a:ext cx="687657" cy="666924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8100813" y="2376087"/>
            <a:ext cx="440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000" dirty="0" smtClean="0">
                <a:cs typeface="B Badr" panose="00000400000000000000" pitchFamily="2" charset="-78"/>
              </a:rPr>
              <a:t>9</a:t>
            </a:r>
            <a:endParaRPr lang="en-US" sz="6000" dirty="0">
              <a:cs typeface="B Badr" panose="00000400000000000000" pitchFamily="2" charset="-78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5" b="98454" l="4096" r="951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66" y="330636"/>
            <a:ext cx="599867" cy="560839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5" b="98454" l="4096" r="951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20" y="696495"/>
            <a:ext cx="599867" cy="560839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5" b="98454" l="4096" r="951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118" y="710192"/>
            <a:ext cx="599867" cy="560839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5" b="98454" l="4096" r="951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081" y="1121297"/>
            <a:ext cx="599867" cy="560839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5" b="98454" l="4096" r="951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512" y="1119601"/>
            <a:ext cx="599867" cy="560839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5" b="98454" l="4096" r="951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815" y="1529159"/>
            <a:ext cx="599867" cy="560839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5" b="98454" l="4096" r="951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549" y="1530932"/>
            <a:ext cx="599867" cy="560839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10224287" y="2376087"/>
            <a:ext cx="440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000" dirty="0" smtClean="0">
                <a:cs typeface="B Badr" panose="00000400000000000000" pitchFamily="2" charset="-78"/>
              </a:rPr>
              <a:t>8</a:t>
            </a:r>
            <a:endParaRPr lang="en-US" sz="6000" dirty="0">
              <a:cs typeface="B Badr" panose="00000400000000000000" pitchFamily="2" charset="-78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142844" y="2285002"/>
            <a:ext cx="4250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600" dirty="0" smtClean="0"/>
              <a:t>&lt;</a:t>
            </a:r>
            <a:endParaRPr lang="en-US" sz="6600" dirty="0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93" b="99104" l="9524" r="9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657" y="3704156"/>
            <a:ext cx="922104" cy="91936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93" b="99104" l="9524" r="9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657" y="4602650"/>
            <a:ext cx="922104" cy="91936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93" b="99104" l="9524" r="9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687" y="4606956"/>
            <a:ext cx="922104" cy="919360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8100813" y="5854034"/>
            <a:ext cx="440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000" dirty="0" smtClean="0">
                <a:cs typeface="B Badr" panose="00000400000000000000" pitchFamily="2" charset="-78"/>
              </a:rPr>
              <a:t>4</a:t>
            </a: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745" b="97080" l="3325" r="969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015" y="3716593"/>
            <a:ext cx="867518" cy="607928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745" b="97080" l="3325" r="969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015" y="4316682"/>
            <a:ext cx="867518" cy="607928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745" b="97080" l="3325" r="969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297" y="4316682"/>
            <a:ext cx="867518" cy="607928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745" b="97080" l="3325" r="969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297" y="4933587"/>
            <a:ext cx="867518" cy="607928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745" b="97080" l="3325" r="969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790" y="4933587"/>
            <a:ext cx="867518" cy="607928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10247657" y="5854034"/>
            <a:ext cx="440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000" dirty="0" smtClean="0">
                <a:cs typeface="B Badr" panose="00000400000000000000" pitchFamily="2" charset="-78"/>
              </a:rPr>
              <a:t>6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9060880" y="5673994"/>
            <a:ext cx="4250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600" dirty="0"/>
              <a:t>&gt;</a:t>
            </a:r>
            <a:endParaRPr lang="en-US" sz="6600" dirty="0"/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851" b="97015" l="10680" r="89968">
                        <a14:foregroundMark x1="53074" y1="16045" x2="57605" y2="48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52" y="4618906"/>
            <a:ext cx="887104" cy="769397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851" b="97015" l="10680" r="89968">
                        <a14:foregroundMark x1="53074" y1="16045" x2="57605" y2="48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69" y="3704155"/>
            <a:ext cx="887104" cy="76939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851" b="97015" l="10680" r="89968">
                        <a14:foregroundMark x1="53074" y1="16045" x2="57605" y2="48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69" y="4602264"/>
            <a:ext cx="887104" cy="769397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1507271" y="5854034"/>
            <a:ext cx="440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000" dirty="0" smtClean="0">
                <a:cs typeface="B Badr" panose="00000400000000000000" pitchFamily="2" charset="-78"/>
              </a:rPr>
              <a:t>4</a:t>
            </a:r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8867" l="5556" r="94907">
                        <a14:foregroundMark x1="8333" y1="34844" x2="12037" y2="27195"/>
                        <a14:foregroundMark x1="94907" y1="50708" x2="94907" y2="52408"/>
                        <a14:backgroundMark x1="15278" y1="20397" x2="6250" y2="35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3135">
            <a:off x="3060296" y="4575916"/>
            <a:ext cx="1127824" cy="921578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8867" l="5556" r="94907">
                        <a14:foregroundMark x1="8333" y1="34844" x2="12037" y2="27195"/>
                        <a14:foregroundMark x1="94907" y1="50708" x2="94907" y2="52408"/>
                        <a14:backgroundMark x1="15278" y1="20397" x2="6250" y2="35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44950">
            <a:off x="4087229" y="4476284"/>
            <a:ext cx="1127824" cy="921578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3583126" y="5854034"/>
            <a:ext cx="440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000" dirty="0" smtClean="0">
                <a:cs typeface="B Badr" panose="00000400000000000000" pitchFamily="2" charset="-78"/>
              </a:rPr>
              <a:t>3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2496394" y="5673994"/>
            <a:ext cx="4250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600" dirty="0" smtClean="0"/>
              <a:t>&lt;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70934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5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75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500"/>
                            </p:stCondLst>
                            <p:childTnLst>
                              <p:par>
                                <p:cTn id="15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00"/>
                            </p:stCondLst>
                            <p:childTnLst>
                              <p:par>
                                <p:cTn id="1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500"/>
                            </p:stCondLst>
                            <p:childTnLst>
                              <p:par>
                                <p:cTn id="1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000"/>
                            </p:stCondLst>
                            <p:childTnLst>
                              <p:par>
                                <p:cTn id="2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500"/>
                            </p:stCondLst>
                            <p:childTnLst>
                              <p:par>
                                <p:cTn id="24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00"/>
                            </p:stCondLst>
                            <p:childTnLst>
                              <p:par>
                                <p:cTn id="26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500"/>
                            </p:stCondLst>
                            <p:childTnLst>
                              <p:par>
                                <p:cTn id="27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000"/>
                            </p:stCondLst>
                            <p:childTnLst>
                              <p:par>
                                <p:cTn id="27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500"/>
                            </p:stCondLst>
                            <p:childTnLst>
                              <p:par>
                                <p:cTn id="27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00"/>
                            </p:stCondLst>
                            <p:childTnLst>
                              <p:par>
                                <p:cTn id="3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000"/>
                            </p:stCondLst>
                            <p:childTnLst>
                              <p:par>
                                <p:cTn id="3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500"/>
                            </p:stCondLst>
                            <p:childTnLst>
                              <p:par>
                                <p:cTn id="3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"/>
                            </p:stCondLst>
                            <p:childTnLst>
                              <p:par>
                                <p:cTn id="3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8" grpId="0"/>
      <p:bldP spid="69" grpId="0"/>
      <p:bldP spid="79" grpId="0"/>
      <p:bldP spid="91" grpId="0"/>
      <p:bldP spid="92" grpId="0"/>
      <p:bldP spid="96" grpId="0"/>
      <p:bldP spid="102" grpId="0"/>
      <p:bldP spid="103" grpId="0"/>
      <p:bldP spid="107" grpId="0"/>
      <p:bldP spid="110" grpId="0"/>
      <p:bldP spid="1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6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45910" y="2552135"/>
            <a:ext cx="5036024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545910" y="327546"/>
            <a:ext cx="614149" cy="586854"/>
          </a:xfrm>
          <a:prstGeom prst="roundRect">
            <a:avLst>
              <a:gd name="adj" fmla="val 23644"/>
            </a:avLst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flood" dir="t"/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5910" y="2552135"/>
            <a:ext cx="5322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000" dirty="0" smtClean="0">
                <a:cs typeface="B Badr" panose="00000400000000000000" pitchFamily="2" charset="-78"/>
              </a:rPr>
              <a:t>3</a:t>
            </a:r>
            <a:endParaRPr lang="en-US" sz="6000" dirty="0">
              <a:cs typeface="B Badr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7603" y="2644469"/>
            <a:ext cx="327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54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CB2E2"/>
                </a:solidFill>
                <a:effectLst/>
              </a:rPr>
              <a:t>+</a:t>
            </a:r>
            <a:endParaRPr lang="en-US" sz="54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CB2E2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2948" y="2552136"/>
            <a:ext cx="5322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000" dirty="0" smtClean="0">
                <a:cs typeface="B Badr" panose="00000400000000000000" pitchFamily="2" charset="-78"/>
              </a:rPr>
              <a:t>2</a:t>
            </a:r>
            <a:endParaRPr lang="en-US" sz="6000" dirty="0">
              <a:cs typeface="B Badr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2881" y="2644469"/>
            <a:ext cx="327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54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CB2E2"/>
                </a:solidFill>
                <a:effectLst/>
              </a:rPr>
              <a:t>=</a:t>
            </a:r>
            <a:endParaRPr lang="en-US" sz="54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CB2E2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2942" y="2598302"/>
            <a:ext cx="5322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000" dirty="0" smtClean="0">
                <a:cs typeface="B Badr" panose="00000400000000000000" pitchFamily="2" charset="-78"/>
              </a:rPr>
              <a:t>5</a:t>
            </a:r>
            <a:endParaRPr lang="en-US" sz="6000" dirty="0">
              <a:cs typeface="B Badr" panose="000004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5910" y="1016758"/>
            <a:ext cx="614149" cy="586854"/>
          </a:xfrm>
          <a:prstGeom prst="roundRect">
            <a:avLst>
              <a:gd name="adj" fmla="val 23644"/>
            </a:avLst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flood" dir="t"/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45910" y="1705970"/>
            <a:ext cx="614149" cy="586854"/>
          </a:xfrm>
          <a:prstGeom prst="roundRect">
            <a:avLst>
              <a:gd name="adj" fmla="val 23644"/>
            </a:avLst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flood" dir="t"/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442948" y="1016758"/>
            <a:ext cx="614149" cy="586854"/>
          </a:xfrm>
          <a:prstGeom prst="roundRect">
            <a:avLst>
              <a:gd name="adj" fmla="val 23644"/>
            </a:avLst>
          </a:prstGeom>
          <a:solidFill>
            <a:srgbClr val="26E2D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flood" dir="t"/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442948" y="1705970"/>
            <a:ext cx="614149" cy="586854"/>
          </a:xfrm>
          <a:prstGeom prst="roundRect">
            <a:avLst>
              <a:gd name="adj" fmla="val 23644"/>
            </a:avLst>
          </a:prstGeom>
          <a:solidFill>
            <a:srgbClr val="26E2D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flood" dir="t"/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895833" y="2552135"/>
            <a:ext cx="5909480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7942996" y="1603612"/>
            <a:ext cx="614150" cy="545910"/>
          </a:xfrm>
          <a:prstGeom prst="cube">
            <a:avLst/>
          </a:prstGeom>
          <a:gradFill flip="none" rotWithShape="1">
            <a:gsLst>
              <a:gs pos="0">
                <a:srgbClr val="CE44B1">
                  <a:tint val="66000"/>
                  <a:satMod val="160000"/>
                </a:srgbClr>
              </a:gs>
              <a:gs pos="50000">
                <a:srgbClr val="CE44B1">
                  <a:tint val="44500"/>
                  <a:satMod val="160000"/>
                </a:srgbClr>
              </a:gs>
              <a:gs pos="100000">
                <a:srgbClr val="CE44B1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Cube 27"/>
          <p:cNvSpPr/>
          <p:nvPr/>
        </p:nvSpPr>
        <p:spPr>
          <a:xfrm>
            <a:off x="7942996" y="1200999"/>
            <a:ext cx="614150" cy="545910"/>
          </a:xfrm>
          <a:prstGeom prst="cube">
            <a:avLst/>
          </a:prstGeom>
          <a:gradFill flip="none" rotWithShape="1">
            <a:gsLst>
              <a:gs pos="0">
                <a:srgbClr val="CE44B1">
                  <a:tint val="66000"/>
                  <a:satMod val="160000"/>
                </a:srgbClr>
              </a:gs>
              <a:gs pos="50000">
                <a:srgbClr val="CE44B1">
                  <a:tint val="44500"/>
                  <a:satMod val="160000"/>
                </a:srgbClr>
              </a:gs>
              <a:gs pos="100000">
                <a:srgbClr val="CE44B1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Cube 29"/>
          <p:cNvSpPr/>
          <p:nvPr/>
        </p:nvSpPr>
        <p:spPr>
          <a:xfrm>
            <a:off x="8447964" y="1610432"/>
            <a:ext cx="614150" cy="545910"/>
          </a:xfrm>
          <a:prstGeom prst="cube">
            <a:avLst/>
          </a:prstGeom>
          <a:gradFill flip="none" rotWithShape="1">
            <a:gsLst>
              <a:gs pos="0">
                <a:srgbClr val="CE44B1">
                  <a:tint val="66000"/>
                  <a:satMod val="160000"/>
                </a:srgbClr>
              </a:gs>
              <a:gs pos="50000">
                <a:srgbClr val="CE44B1">
                  <a:tint val="44500"/>
                  <a:satMod val="160000"/>
                </a:srgbClr>
              </a:gs>
              <a:gs pos="100000">
                <a:srgbClr val="CE44B1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ube 30"/>
          <p:cNvSpPr/>
          <p:nvPr/>
        </p:nvSpPr>
        <p:spPr>
          <a:xfrm>
            <a:off x="8447964" y="1214639"/>
            <a:ext cx="614150" cy="545910"/>
          </a:xfrm>
          <a:prstGeom prst="cube">
            <a:avLst/>
          </a:prstGeom>
          <a:gradFill flip="none" rotWithShape="1">
            <a:gsLst>
              <a:gs pos="0">
                <a:srgbClr val="CE44B1">
                  <a:tint val="66000"/>
                  <a:satMod val="160000"/>
                </a:srgbClr>
              </a:gs>
              <a:gs pos="50000">
                <a:srgbClr val="CE44B1">
                  <a:tint val="44500"/>
                  <a:satMod val="160000"/>
                </a:srgbClr>
              </a:gs>
              <a:gs pos="100000">
                <a:srgbClr val="CE44B1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196082" y="2545315"/>
            <a:ext cx="518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000" dirty="0">
                <a:cs typeface="B Badr" panose="00000400000000000000" pitchFamily="2" charset="-78"/>
              </a:rPr>
              <a:t>1</a:t>
            </a:r>
            <a:endParaRPr lang="en-US" sz="6000" dirty="0">
              <a:cs typeface="B Badr" panose="00000400000000000000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24128" y="2591481"/>
            <a:ext cx="62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54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CB2E2"/>
                </a:solidFill>
                <a:effectLst/>
              </a:rPr>
              <a:t>+</a:t>
            </a:r>
            <a:endParaRPr lang="en-US" sz="54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CB2E2"/>
              </a:solidFill>
              <a:effectLst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161359" y="2545315"/>
            <a:ext cx="518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000" dirty="0" smtClean="0">
                <a:cs typeface="B Badr" panose="00000400000000000000" pitchFamily="2" charset="-78"/>
              </a:rPr>
              <a:t>6</a:t>
            </a:r>
            <a:endParaRPr lang="en-US" sz="6000" dirty="0">
              <a:cs typeface="B Badr" panose="00000400000000000000" pitchFamily="2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335066" y="2591481"/>
            <a:ext cx="62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54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CB2E2"/>
                </a:solidFill>
                <a:effectLst/>
                <a:latin typeface="Calibri (Body)"/>
              </a:rPr>
              <a:t>=</a:t>
            </a:r>
            <a:endParaRPr lang="en-US" sz="54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CB2E2"/>
              </a:solidFill>
              <a:effectLst/>
              <a:latin typeface="Calibri (Body)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7942996" y="791566"/>
            <a:ext cx="614150" cy="545910"/>
          </a:xfrm>
          <a:prstGeom prst="cube">
            <a:avLst/>
          </a:prstGeom>
          <a:gradFill flip="none" rotWithShape="1">
            <a:gsLst>
              <a:gs pos="0">
                <a:srgbClr val="CE44B1">
                  <a:tint val="66000"/>
                  <a:satMod val="160000"/>
                </a:srgbClr>
              </a:gs>
              <a:gs pos="50000">
                <a:srgbClr val="CE44B1">
                  <a:tint val="44500"/>
                  <a:satMod val="160000"/>
                </a:srgbClr>
              </a:gs>
              <a:gs pos="100000">
                <a:srgbClr val="CE44B1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ube 31"/>
          <p:cNvSpPr/>
          <p:nvPr/>
        </p:nvSpPr>
        <p:spPr>
          <a:xfrm>
            <a:off x="8447964" y="805206"/>
            <a:ext cx="614150" cy="545910"/>
          </a:xfrm>
          <a:prstGeom prst="cube">
            <a:avLst/>
          </a:prstGeom>
          <a:gradFill flip="none" rotWithShape="1">
            <a:gsLst>
              <a:gs pos="0">
                <a:srgbClr val="CE44B1">
                  <a:tint val="66000"/>
                  <a:satMod val="160000"/>
                </a:srgbClr>
              </a:gs>
              <a:gs pos="50000">
                <a:srgbClr val="CE44B1">
                  <a:tint val="44500"/>
                  <a:satMod val="160000"/>
                </a:srgbClr>
              </a:gs>
              <a:gs pos="100000">
                <a:srgbClr val="CE44B1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ube 19"/>
          <p:cNvSpPr/>
          <p:nvPr/>
        </p:nvSpPr>
        <p:spPr>
          <a:xfrm>
            <a:off x="6182435" y="1603612"/>
            <a:ext cx="614150" cy="545910"/>
          </a:xfrm>
          <a:prstGeom prst="cub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0624782" y="2545315"/>
            <a:ext cx="518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000" dirty="0" smtClean="0">
                <a:cs typeface="B Badr" panose="00000400000000000000" pitchFamily="2" charset="-78"/>
              </a:rPr>
              <a:t>7</a:t>
            </a:r>
            <a:endParaRPr lang="en-US" sz="6000" dirty="0">
              <a:cs typeface="B Bad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5909" y="5758780"/>
            <a:ext cx="5349923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637351" y="4892024"/>
            <a:ext cx="653142" cy="627018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 rot="10800000">
            <a:off x="998234" y="4892024"/>
            <a:ext cx="653142" cy="627018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1359118" y="4892024"/>
            <a:ext cx="653142" cy="627018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Isosceles Triangle 39"/>
          <p:cNvSpPr/>
          <p:nvPr/>
        </p:nvSpPr>
        <p:spPr>
          <a:xfrm>
            <a:off x="998234" y="4228634"/>
            <a:ext cx="653142" cy="627018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0174" y="5901485"/>
            <a:ext cx="5790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6000" dirty="0">
                <a:cs typeface="B Badr" panose="00000400000000000000" pitchFamily="2" charset="-78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36320" y="5851113"/>
            <a:ext cx="775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CB2E2"/>
                </a:solidFill>
              </a:rPr>
              <a:t>+</a:t>
            </a:r>
          </a:p>
        </p:txBody>
      </p:sp>
      <p:sp>
        <p:nvSpPr>
          <p:cNvPr id="23" name="Isosceles Triangle 22"/>
          <p:cNvSpPr/>
          <p:nvPr/>
        </p:nvSpPr>
        <p:spPr>
          <a:xfrm rot="10800000">
            <a:off x="3000453" y="4892024"/>
            <a:ext cx="640080" cy="620486"/>
          </a:xfrm>
          <a:prstGeom prst="triangle">
            <a:avLst/>
          </a:prstGeom>
          <a:solidFill>
            <a:srgbClr val="21E73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/>
          <p:cNvSpPr/>
          <p:nvPr/>
        </p:nvSpPr>
        <p:spPr>
          <a:xfrm>
            <a:off x="2998695" y="4219757"/>
            <a:ext cx="640080" cy="620486"/>
          </a:xfrm>
          <a:prstGeom prst="triangle">
            <a:avLst/>
          </a:prstGeom>
          <a:solidFill>
            <a:srgbClr val="21E73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/>
          <p:cNvSpPr/>
          <p:nvPr/>
        </p:nvSpPr>
        <p:spPr>
          <a:xfrm rot="10800000">
            <a:off x="2615098" y="4215571"/>
            <a:ext cx="640080" cy="620486"/>
          </a:xfrm>
          <a:prstGeom prst="triangle">
            <a:avLst/>
          </a:prstGeom>
          <a:solidFill>
            <a:srgbClr val="21E73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/>
          <p:cNvSpPr/>
          <p:nvPr/>
        </p:nvSpPr>
        <p:spPr>
          <a:xfrm rot="10800000">
            <a:off x="3364170" y="4213719"/>
            <a:ext cx="640080" cy="620486"/>
          </a:xfrm>
          <a:prstGeom prst="triangle">
            <a:avLst/>
          </a:prstGeom>
          <a:solidFill>
            <a:srgbClr val="21E73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3029227" y="5901485"/>
            <a:ext cx="5790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6000" dirty="0">
                <a:cs typeface="B Badr" panose="00000400000000000000" pitchFamily="2" charset="-78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56422" y="5864176"/>
            <a:ext cx="202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CB2E2"/>
                </a:solidFill>
              </a:rPr>
              <a:t>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73549" y="5864176"/>
            <a:ext cx="4081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000" dirty="0">
                <a:cs typeface="B Badr" panose="00000400000000000000" pitchFamily="2" charset="-78"/>
              </a:rPr>
              <a:t>8</a:t>
            </a:r>
            <a:endParaRPr lang="en-US" sz="6000" dirty="0">
              <a:cs typeface="B Badr" panose="00000400000000000000" pitchFamily="2" charset="-78"/>
            </a:endParaRPr>
          </a:p>
          <a:p>
            <a:endParaRPr lang="en-US" sz="6000" dirty="0"/>
          </a:p>
        </p:txBody>
      </p:sp>
      <p:sp>
        <p:nvSpPr>
          <p:cNvPr id="7" name="Rectangle 6"/>
          <p:cNvSpPr/>
          <p:nvPr/>
        </p:nvSpPr>
        <p:spPr>
          <a:xfrm>
            <a:off x="6144012" y="5758780"/>
            <a:ext cx="5661302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6589066" y="4834206"/>
            <a:ext cx="207519" cy="526226"/>
          </a:xfrm>
          <a:prstGeom prst="line">
            <a:avLst/>
          </a:prstGeom>
          <a:ln w="76200" cap="rnd">
            <a:solidFill>
              <a:srgbClr val="9E128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6732402" y="4847269"/>
            <a:ext cx="207519" cy="526226"/>
          </a:xfrm>
          <a:prstGeom prst="line">
            <a:avLst/>
          </a:prstGeom>
          <a:ln w="76200" cap="rnd">
            <a:solidFill>
              <a:srgbClr val="9E128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6888801" y="4850074"/>
            <a:ext cx="207519" cy="526226"/>
          </a:xfrm>
          <a:prstGeom prst="line">
            <a:avLst/>
          </a:prstGeom>
          <a:ln w="76200" cap="rnd">
            <a:solidFill>
              <a:srgbClr val="9E128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7045200" y="4863137"/>
            <a:ext cx="207519" cy="526226"/>
          </a:xfrm>
          <a:prstGeom prst="line">
            <a:avLst/>
          </a:prstGeom>
          <a:ln w="76200" cap="rnd">
            <a:solidFill>
              <a:srgbClr val="9E128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565589" y="5091722"/>
            <a:ext cx="748664" cy="0"/>
          </a:xfrm>
          <a:prstGeom prst="line">
            <a:avLst/>
          </a:prstGeom>
          <a:ln w="76200" cap="rnd">
            <a:solidFill>
              <a:srgbClr val="9E128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7547953" y="4850074"/>
            <a:ext cx="207519" cy="526226"/>
          </a:xfrm>
          <a:prstGeom prst="line">
            <a:avLst/>
          </a:prstGeom>
          <a:ln w="76200" cap="rnd">
            <a:solidFill>
              <a:srgbClr val="9E128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7704352" y="4850074"/>
            <a:ext cx="207519" cy="526226"/>
          </a:xfrm>
          <a:prstGeom prst="line">
            <a:avLst/>
          </a:prstGeom>
          <a:ln w="76200" cap="rnd">
            <a:solidFill>
              <a:srgbClr val="9E128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859903" y="5818010"/>
            <a:ext cx="5781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000" dirty="0">
                <a:cs typeface="B Badr" panose="00000400000000000000" pitchFamily="2" charset="-78"/>
              </a:rPr>
              <a:t>7</a:t>
            </a:r>
            <a:endParaRPr lang="en-US" sz="6000" dirty="0">
              <a:cs typeface="B Badr" panose="00000400000000000000" pitchFamily="2" charset="-78"/>
            </a:endParaRPr>
          </a:p>
          <a:p>
            <a:endParaRPr lang="en-US" sz="6000" dirty="0"/>
          </a:p>
        </p:txBody>
      </p:sp>
      <p:sp>
        <p:nvSpPr>
          <p:cNvPr id="57" name="TextBox 56"/>
          <p:cNvSpPr txBox="1"/>
          <p:nvPr/>
        </p:nvSpPr>
        <p:spPr>
          <a:xfrm>
            <a:off x="8098028" y="5880727"/>
            <a:ext cx="645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CB2E2"/>
                </a:solidFill>
              </a:rPr>
              <a:t>+</a:t>
            </a:r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9545206" y="4850074"/>
            <a:ext cx="207519" cy="526226"/>
          </a:xfrm>
          <a:prstGeom prst="line">
            <a:avLst/>
          </a:prstGeom>
          <a:ln w="76200" cap="rnd">
            <a:solidFill>
              <a:srgbClr val="180ED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9381401" y="4850074"/>
            <a:ext cx="207519" cy="526226"/>
          </a:xfrm>
          <a:prstGeom prst="line">
            <a:avLst/>
          </a:prstGeom>
          <a:ln w="76200" cap="rnd">
            <a:solidFill>
              <a:srgbClr val="180ED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9174614" y="5864176"/>
            <a:ext cx="5781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000" dirty="0">
                <a:cs typeface="B Badr" panose="00000400000000000000" pitchFamily="2" charset="-78"/>
              </a:rPr>
              <a:t>2</a:t>
            </a:r>
            <a:endParaRPr lang="en-US" sz="6000" dirty="0">
              <a:cs typeface="B Badr" panose="00000400000000000000" pitchFamily="2" charset="-78"/>
            </a:endParaRPr>
          </a:p>
          <a:p>
            <a:endParaRPr lang="en-US" sz="6000" dirty="0"/>
          </a:p>
        </p:txBody>
      </p:sp>
      <p:sp>
        <p:nvSpPr>
          <p:cNvPr id="63" name="TextBox 62"/>
          <p:cNvSpPr txBox="1"/>
          <p:nvPr/>
        </p:nvSpPr>
        <p:spPr>
          <a:xfrm>
            <a:off x="10202229" y="5947651"/>
            <a:ext cx="277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CB2E2"/>
                </a:solidFill>
              </a:rPr>
              <a:t>=</a:t>
            </a:r>
          </a:p>
        </p:txBody>
      </p:sp>
      <p:sp>
        <p:nvSpPr>
          <p:cNvPr id="440" name="TextBox 439"/>
          <p:cNvSpPr txBox="1"/>
          <p:nvPr/>
        </p:nvSpPr>
        <p:spPr>
          <a:xfrm>
            <a:off x="10929407" y="5864176"/>
            <a:ext cx="6256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000" dirty="0">
                <a:cs typeface="B Badr" panose="00000400000000000000" pitchFamily="2" charset="-78"/>
              </a:rPr>
              <a:t>9</a:t>
            </a:r>
            <a:endParaRPr lang="en-US" sz="6000" dirty="0">
              <a:cs typeface="B Badr" panose="00000400000000000000" pitchFamily="2" charset="-78"/>
            </a:endParaRP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5508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30847 0.2159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078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3655 0.1155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8" y="576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0.30847 -0.0724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-363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209 L 0.2099 -0.0724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95" y="-351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15287 -0.0576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7.40741E-7 L -2.08333E-7 -0.07222 " pathEditMode="relative" rAng="0" ptsTypes="AA">
                                      <p:cBhvr>
                                        <p:cTn id="7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16081 0.04491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4" y="2245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0.22773 0.0379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0" y="1898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17292 0.03773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1875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0.22773 0.09166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0" y="4583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21341 0.10163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5069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16185 0.09931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86" y="4954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0.35886 -0.07847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3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2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3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5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6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1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2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9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224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5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7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8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3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4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9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0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000"/>
                            </p:stCondLst>
                            <p:childTnLst>
                              <p:par>
                                <p:cTn id="2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500"/>
                            </p:stCondLst>
                            <p:childTnLst>
                              <p:par>
                                <p:cTn id="2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"/>
                            </p:stCondLst>
                            <p:childTnLst>
                              <p:par>
                                <p:cTn id="27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"/>
                            </p:stCondLst>
                            <p:childTnLst>
                              <p:par>
                                <p:cTn id="28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000"/>
                            </p:stCondLst>
                            <p:childTnLst>
                              <p:par>
                                <p:cTn id="29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500"/>
                            </p:stCondLst>
                            <p:childTnLst>
                              <p:par>
                                <p:cTn id="29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00"/>
                            </p:stCondLst>
                            <p:childTnLst>
                              <p:par>
                                <p:cTn id="3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19375 0.00047 " pathEditMode="relative" rAng="0" ptsTypes="AA">
                                      <p:cBhvr>
                                        <p:cTn id="3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23"/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0.2957 2.22222E-6 " pathEditMode="relative" rAng="0" ptsTypes="AA">
                                      <p:cBhvr>
                                        <p:cTn id="3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9" y="0"/>
                                    </p:animMotion>
                                  </p:childTnLst>
                                </p:cTn>
                              </p:par>
                              <p:par>
                                <p:cTn id="32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10105 0.09954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4977"/>
                                    </p:animMotion>
                                  </p:childTnLst>
                                </p:cTn>
                              </p:par>
                              <p:par>
                                <p:cTn id="32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0.29231 2.22222E-6 " pathEditMode="relative" rAng="0" ptsTypes="AA">
                                      <p:cBhvr>
                                        <p:cTn id="3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0"/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0.3569 -0.00139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9" y="-69"/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0.19375 0.00116 " pathEditMode="relative" rAng="0" ptsTypes="AA">
                                      <p:cBhvr>
                                        <p:cTn id="3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46"/>
                                    </p:animMotion>
                                  </p:childTnLst>
                                </p:cTn>
                              </p:par>
                              <p:par>
                                <p:cTn id="32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0" presetID="56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0.26706 -0.05417 " pathEditMode="relative" rAng="0" ptsTypes="AA">
                                      <p:cBhvr>
                                        <p:cTn id="3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46" y="-2708"/>
                                    </p:animMotion>
                                  </p:childTnLst>
                                </p:cTn>
                              </p:par>
                              <p:par>
                                <p:cTn id="3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3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4" presetID="56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12656 -0.04375 " pathEditMode="relative" rAng="0" ptsTypes="AA">
                                      <p:cBhvr>
                                        <p:cTn id="33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28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500"/>
                            </p:stCondLst>
                            <p:childTnLst>
                              <p:par>
                                <p:cTn id="34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1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2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7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8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0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1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3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4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7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9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0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4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5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8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9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39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1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500"/>
                            </p:stCondLst>
                            <p:childTnLst>
                              <p:par>
                                <p:cTn id="3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"/>
                            </p:stCondLst>
                            <p:childTnLst>
                              <p:par>
                                <p:cTn id="4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500"/>
                            </p:stCondLst>
                            <p:childTnLst>
                              <p:par>
                                <p:cTn id="4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2000"/>
                            </p:stCondLst>
                            <p:childTnLst>
                              <p:par>
                                <p:cTn id="4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2500"/>
                            </p:stCondLst>
                            <p:childTnLst>
                              <p:par>
                                <p:cTn id="4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3000"/>
                            </p:stCondLst>
                            <p:childTnLst>
                              <p:par>
                                <p:cTn id="4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500"/>
                            </p:stCondLst>
                            <p:childTnLst>
                              <p:par>
                                <p:cTn id="4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4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00"/>
                            </p:stCondLst>
                            <p:childTnLst>
                              <p:par>
                                <p:cTn id="4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500"/>
                            </p:stCondLst>
                            <p:childTnLst>
                              <p:par>
                                <p:cTn id="45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7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0.32214 -0.09421 " pathEditMode="relative" rAng="0" ptsTypes="AA">
                                      <p:cBhvr>
                                        <p:cTn id="4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7" y="-4722"/>
                                    </p:animMotion>
                                  </p:childTnLst>
                                </p:cTn>
                              </p:par>
                              <p:par>
                                <p:cTn id="4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-0.00277 L 0.3582 0.00093 " pathEditMode="relative" rAng="0" ptsTypes="AA">
                                      <p:cBhvr>
                                        <p:cTn id="46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185"/>
                                    </p:animMotion>
                                  </p:childTnLst>
                                </p:cTn>
                              </p:par>
                              <p:par>
                                <p:cTn id="46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-0.00278 L 0.36107 0.00278 " pathEditMode="relative" rAng="0" ptsTypes="AA">
                                      <p:cBhvr>
                                        <p:cTn id="46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278"/>
                                    </p:animMotion>
                                  </p:childTnLst>
                                </p:cTn>
                              </p:par>
                              <p:par>
                                <p:cTn id="4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-0.00278 L 0.36354 0.00324 " pathEditMode="relative" rAng="0" ptsTypes="AA">
                                      <p:cBhvr>
                                        <p:cTn id="46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86" y="301"/>
                                    </p:animMotion>
                                  </p:childTnLst>
                                </p:cTn>
                              </p:par>
                              <p:par>
                                <p:cTn id="4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-0.00278 L 0.36497 0.00787 " pathEditMode="relative" rAng="0" ptsTypes="AA">
                                      <p:cBhvr>
                                        <p:cTn id="4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4" y="532"/>
                                    </p:animMotion>
                                  </p:childTnLst>
                                </p:cTn>
                              </p:par>
                              <p:par>
                                <p:cTn id="4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0.36367 -1.11111E-6 " pathEditMode="relative" rAng="0" ptsTypes="AA">
                                      <p:cBhvr>
                                        <p:cTn id="47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77" y="0"/>
                                    </p:animMotion>
                                  </p:childTnLst>
                                </p:cTn>
                              </p:par>
                              <p:par>
                                <p:cTn id="4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0.32526 -0.09421 " pathEditMode="relative" rAng="0" ptsTypes="AA">
                                      <p:cBhvr>
                                        <p:cTn id="4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4722"/>
                                    </p:animMotion>
                                  </p:childTnLst>
                                </p:cTn>
                              </p:par>
                              <p:par>
                                <p:cTn id="4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14935 -0.09421 " pathEditMode="relative" rAng="0" ptsTypes="AA">
                                      <p:cBhvr>
                                        <p:cTn id="47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-4722"/>
                                    </p:animMotion>
                                  </p:childTnLst>
                                </p:cTn>
                              </p:par>
                              <p:par>
                                <p:cTn id="4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85185E-6 L 0.15196 -0.09421 " pathEditMode="relative" rAng="0" ptsTypes="AA">
                                      <p:cBhvr>
                                        <p:cTn id="47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500"/>
                            </p:stCondLst>
                            <p:childTnLst>
                              <p:par>
                                <p:cTn id="484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2" grpId="1" animBg="1"/>
      <p:bldP spid="2" grpId="2" animBg="1"/>
      <p:bldP spid="3" grpId="0"/>
      <p:bldP spid="3" grpId="1"/>
      <p:bldP spid="6" grpId="0"/>
      <p:bldP spid="6" grpId="1"/>
      <p:bldP spid="6" grpId="2"/>
      <p:bldP spid="8" grpId="0"/>
      <p:bldP spid="8" grpId="1"/>
      <p:bldP spid="9" grpId="0"/>
      <p:bldP spid="9" grpId="1"/>
      <p:bldP spid="9" grpId="2"/>
      <p:bldP spid="10" grpId="0"/>
      <p:bldP spid="10" grpId="1"/>
      <p:bldP spid="10" grpId="2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7" grpId="0" animBg="1"/>
      <p:bldP spid="17" grpId="1" animBg="1"/>
      <p:bldP spid="17" grpId="2" animBg="1"/>
      <p:bldP spid="19" grpId="0" animBg="1"/>
      <p:bldP spid="21" grpId="0" animBg="1"/>
      <p:bldP spid="21" grpId="1" animBg="1"/>
      <p:bldP spid="21" grpId="2" animBg="1"/>
      <p:bldP spid="28" grpId="0" animBg="1"/>
      <p:bldP spid="28" grpId="1" animBg="1"/>
      <p:bldP spid="28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5" grpId="0"/>
      <p:bldP spid="35" grpId="1"/>
      <p:bldP spid="36" grpId="0"/>
      <p:bldP spid="36" grpId="1"/>
      <p:bldP spid="36" grpId="2"/>
      <p:bldP spid="37" grpId="0"/>
      <p:bldP spid="37" grpId="1"/>
      <p:bldP spid="38" grpId="0"/>
      <p:bldP spid="38" grpId="1"/>
      <p:bldP spid="38" grpId="2"/>
      <p:bldP spid="29" grpId="0" animBg="1"/>
      <p:bldP spid="29" grpId="1" animBg="1"/>
      <p:bldP spid="29" grpId="2" animBg="1"/>
      <p:bldP spid="32" grpId="0" animBg="1"/>
      <p:bldP spid="32" grpId="1" animBg="1"/>
      <p:bldP spid="32" grpId="2" animBg="1"/>
      <p:bldP spid="20" grpId="0" animBg="1"/>
      <p:bldP spid="20" grpId="1" animBg="1"/>
      <p:bldP spid="20" grpId="2" animBg="1"/>
      <p:bldP spid="39" grpId="0"/>
      <p:bldP spid="39" grpId="1"/>
      <p:bldP spid="39" grpId="2"/>
      <p:bldP spid="4" grpId="0" animBg="1"/>
      <p:bldP spid="5" grpId="0" animBg="1"/>
      <p:bldP spid="5" grpId="1" animBg="1"/>
      <p:bldP spid="5" grpId="2" animBg="1"/>
      <p:bldP spid="33" grpId="0" animBg="1"/>
      <p:bldP spid="33" grpId="1" animBg="1"/>
      <p:bldP spid="33" grpId="2" animBg="1"/>
      <p:bldP spid="33" grpId="3" animBg="1"/>
      <p:bldP spid="34" grpId="0" animBg="1"/>
      <p:bldP spid="34" grpId="1" animBg="1"/>
      <p:bldP spid="34" grpId="2" animBg="1"/>
      <p:bldP spid="40" grpId="0" animBg="1"/>
      <p:bldP spid="40" grpId="1" animBg="1"/>
      <p:bldP spid="40" grpId="2" animBg="1"/>
      <p:bldP spid="16" grpId="0"/>
      <p:bldP spid="16" grpId="1"/>
      <p:bldP spid="22" grpId="0"/>
      <p:bldP spid="22" grpId="1"/>
      <p:bldP spid="22" grpId="2"/>
      <p:bldP spid="23" grpId="0" animBg="1"/>
      <p:bldP spid="23" grpId="1" animBg="1"/>
      <p:bldP spid="23" grpId="2" animBg="1"/>
      <p:bldP spid="41" grpId="0" animBg="1"/>
      <p:bldP spid="41" grpId="1" animBg="1"/>
      <p:bldP spid="41" grpId="2" animBg="1"/>
      <p:bldP spid="41" grpId="3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8" grpId="0"/>
      <p:bldP spid="48" grpId="1"/>
      <p:bldP spid="24" grpId="0"/>
      <p:bldP spid="24" grpId="1"/>
      <p:bldP spid="24" grpId="2"/>
      <p:bldP spid="25" grpId="0"/>
      <p:bldP spid="25" grpId="1"/>
      <p:bldP spid="25" grpId="2"/>
      <p:bldP spid="56" grpId="0"/>
      <p:bldP spid="57" grpId="0"/>
      <p:bldP spid="57" grpId="1"/>
      <p:bldP spid="62" grpId="0"/>
      <p:bldP spid="63" grpId="0"/>
      <p:bldP spid="63" grpId="1"/>
      <p:bldP spid="440" grpId="0"/>
      <p:bldP spid="44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6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127"/>
          <p:cNvGrpSpPr/>
          <p:nvPr/>
        </p:nvGrpSpPr>
        <p:grpSpPr>
          <a:xfrm>
            <a:off x="2594016" y="1667567"/>
            <a:ext cx="6529592" cy="3757480"/>
            <a:chOff x="2060616" y="981767"/>
            <a:chExt cx="6529592" cy="3757480"/>
          </a:xfrm>
        </p:grpSpPr>
        <p:sp>
          <p:nvSpPr>
            <p:cNvPr id="8" name="Freeform 7"/>
            <p:cNvSpPr/>
            <p:nvPr/>
          </p:nvSpPr>
          <p:spPr>
            <a:xfrm>
              <a:off x="2060620" y="2202287"/>
              <a:ext cx="6529588" cy="1906074"/>
            </a:xfrm>
            <a:custGeom>
              <a:avLst/>
              <a:gdLst>
                <a:gd name="connsiteX0" fmla="*/ 279049 w 6529588"/>
                <a:gd name="connsiteY0" fmla="*/ 0 h 1906074"/>
                <a:gd name="connsiteX1" fmla="*/ 6250539 w 6529588"/>
                <a:gd name="connsiteY1" fmla="*/ 0 h 1906074"/>
                <a:gd name="connsiteX2" fmla="*/ 6529588 w 6529588"/>
                <a:gd name="connsiteY2" fmla="*/ 279049 h 1906074"/>
                <a:gd name="connsiteX3" fmla="*/ 6529588 w 6529588"/>
                <a:gd name="connsiteY3" fmla="*/ 1627025 h 1906074"/>
                <a:gd name="connsiteX4" fmla="*/ 6250539 w 6529588"/>
                <a:gd name="connsiteY4" fmla="*/ 1906074 h 1906074"/>
                <a:gd name="connsiteX5" fmla="*/ 6105782 w 6529588"/>
                <a:gd name="connsiteY5" fmla="*/ 1906074 h 1906074"/>
                <a:gd name="connsiteX6" fmla="*/ 6117466 w 6529588"/>
                <a:gd name="connsiteY6" fmla="*/ 1790165 h 1906074"/>
                <a:gd name="connsiteX7" fmla="*/ 5318975 w 6529588"/>
                <a:gd name="connsiteY7" fmla="*/ 991674 h 1906074"/>
                <a:gd name="connsiteX8" fmla="*/ 4520484 w 6529588"/>
                <a:gd name="connsiteY8" fmla="*/ 1790165 h 1906074"/>
                <a:gd name="connsiteX9" fmla="*/ 4532169 w 6529588"/>
                <a:gd name="connsiteY9" fmla="*/ 1906074 h 1906074"/>
                <a:gd name="connsiteX10" fmla="*/ 1997422 w 6529588"/>
                <a:gd name="connsiteY10" fmla="*/ 1906074 h 1906074"/>
                <a:gd name="connsiteX11" fmla="*/ 2009106 w 6529588"/>
                <a:gd name="connsiteY11" fmla="*/ 1790165 h 1906074"/>
                <a:gd name="connsiteX12" fmla="*/ 1210615 w 6529588"/>
                <a:gd name="connsiteY12" fmla="*/ 991674 h 1906074"/>
                <a:gd name="connsiteX13" fmla="*/ 412124 w 6529588"/>
                <a:gd name="connsiteY13" fmla="*/ 1790165 h 1906074"/>
                <a:gd name="connsiteX14" fmla="*/ 423809 w 6529588"/>
                <a:gd name="connsiteY14" fmla="*/ 1906074 h 1906074"/>
                <a:gd name="connsiteX15" fmla="*/ 279049 w 6529588"/>
                <a:gd name="connsiteY15" fmla="*/ 1906074 h 1906074"/>
                <a:gd name="connsiteX16" fmla="*/ 0 w 6529588"/>
                <a:gd name="connsiteY16" fmla="*/ 1627025 h 1906074"/>
                <a:gd name="connsiteX17" fmla="*/ 0 w 6529588"/>
                <a:gd name="connsiteY17" fmla="*/ 279049 h 1906074"/>
                <a:gd name="connsiteX18" fmla="*/ 279049 w 6529588"/>
                <a:gd name="connsiteY18" fmla="*/ 0 h 190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529588" h="1906074">
                  <a:moveTo>
                    <a:pt x="279049" y="0"/>
                  </a:moveTo>
                  <a:lnTo>
                    <a:pt x="6250539" y="0"/>
                  </a:lnTo>
                  <a:cubicBezTo>
                    <a:pt x="6404654" y="0"/>
                    <a:pt x="6529588" y="124934"/>
                    <a:pt x="6529588" y="279049"/>
                  </a:cubicBezTo>
                  <a:lnTo>
                    <a:pt x="6529588" y="1627025"/>
                  </a:lnTo>
                  <a:cubicBezTo>
                    <a:pt x="6529588" y="1781140"/>
                    <a:pt x="6404654" y="1906074"/>
                    <a:pt x="6250539" y="1906074"/>
                  </a:cubicBezTo>
                  <a:lnTo>
                    <a:pt x="6105782" y="1906074"/>
                  </a:lnTo>
                  <a:lnTo>
                    <a:pt x="6117466" y="1790165"/>
                  </a:lnTo>
                  <a:cubicBezTo>
                    <a:pt x="6117466" y="1349171"/>
                    <a:pt x="5759969" y="991674"/>
                    <a:pt x="5318975" y="991674"/>
                  </a:cubicBezTo>
                  <a:cubicBezTo>
                    <a:pt x="4877981" y="991674"/>
                    <a:pt x="4520484" y="1349171"/>
                    <a:pt x="4520484" y="1790165"/>
                  </a:cubicBezTo>
                  <a:lnTo>
                    <a:pt x="4532169" y="1906074"/>
                  </a:lnTo>
                  <a:lnTo>
                    <a:pt x="1997422" y="1906074"/>
                  </a:lnTo>
                  <a:lnTo>
                    <a:pt x="2009106" y="1790165"/>
                  </a:lnTo>
                  <a:cubicBezTo>
                    <a:pt x="2009106" y="1349171"/>
                    <a:pt x="1651609" y="991674"/>
                    <a:pt x="1210615" y="991674"/>
                  </a:cubicBezTo>
                  <a:cubicBezTo>
                    <a:pt x="769621" y="991674"/>
                    <a:pt x="412124" y="1349171"/>
                    <a:pt x="412124" y="1790165"/>
                  </a:cubicBezTo>
                  <a:lnTo>
                    <a:pt x="423809" y="1906074"/>
                  </a:lnTo>
                  <a:lnTo>
                    <a:pt x="279049" y="1906074"/>
                  </a:lnTo>
                  <a:cubicBezTo>
                    <a:pt x="124934" y="1906074"/>
                    <a:pt x="0" y="1781140"/>
                    <a:pt x="0" y="1627025"/>
                  </a:cubicBezTo>
                  <a:lnTo>
                    <a:pt x="0" y="279049"/>
                  </a:lnTo>
                  <a:cubicBezTo>
                    <a:pt x="0" y="124934"/>
                    <a:pt x="124934" y="0"/>
                    <a:pt x="27904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37138" y="3258355"/>
              <a:ext cx="1468192" cy="14681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670899" y="3271055"/>
              <a:ext cx="1468192" cy="146819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91840" y="3696236"/>
              <a:ext cx="192386" cy="15454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2094129" y="2466304"/>
              <a:ext cx="519449" cy="347729"/>
              <a:chOff x="2060619" y="2466304"/>
              <a:chExt cx="528609" cy="34772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060619" y="2466304"/>
                <a:ext cx="528609" cy="3477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092751" y="2491819"/>
                <a:ext cx="304800" cy="21053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408305" y="2640168"/>
                <a:ext cx="153970" cy="15397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6" name="Freeform 125"/>
            <p:cNvSpPr/>
            <p:nvPr/>
          </p:nvSpPr>
          <p:spPr>
            <a:xfrm>
              <a:off x="3437549" y="2213312"/>
              <a:ext cx="3669735" cy="1896526"/>
            </a:xfrm>
            <a:custGeom>
              <a:avLst/>
              <a:gdLst>
                <a:gd name="connsiteX0" fmla="*/ 3190800 w 3669735"/>
                <a:gd name="connsiteY0" fmla="*/ 1608203 h 1896526"/>
                <a:gd name="connsiteX1" fmla="*/ 3190794 w 3669735"/>
                <a:gd name="connsiteY1" fmla="*/ 1608245 h 1896526"/>
                <a:gd name="connsiteX2" fmla="*/ 3190470 w 3669735"/>
                <a:gd name="connsiteY2" fmla="*/ 1609934 h 1896526"/>
                <a:gd name="connsiteX3" fmla="*/ 615422 w 3669735"/>
                <a:gd name="connsiteY3" fmla="*/ 1582297 h 1896526"/>
                <a:gd name="connsiteX4" fmla="*/ 615846 w 3669735"/>
                <a:gd name="connsiteY4" fmla="*/ 1584028 h 1896526"/>
                <a:gd name="connsiteX5" fmla="*/ 615429 w 3669735"/>
                <a:gd name="connsiteY5" fmla="*/ 1582339 h 1896526"/>
                <a:gd name="connsiteX6" fmla="*/ 43665 w 3669735"/>
                <a:gd name="connsiteY6" fmla="*/ 0 h 1896526"/>
                <a:gd name="connsiteX7" fmla="*/ 2026427 w 3669735"/>
                <a:gd name="connsiteY7" fmla="*/ 0 h 1896526"/>
                <a:gd name="connsiteX8" fmla="*/ 2026427 w 3669735"/>
                <a:gd name="connsiteY8" fmla="*/ 51812 h 1896526"/>
                <a:gd name="connsiteX9" fmla="*/ 2092724 w 3669735"/>
                <a:gd name="connsiteY9" fmla="*/ 51812 h 1896526"/>
                <a:gd name="connsiteX10" fmla="*/ 2092724 w 3669735"/>
                <a:gd name="connsiteY10" fmla="*/ 25906 h 1896526"/>
                <a:gd name="connsiteX11" fmla="*/ 3635754 w 3669735"/>
                <a:gd name="connsiteY11" fmla="*/ 25906 h 1896526"/>
                <a:gd name="connsiteX12" fmla="*/ 3635754 w 3669735"/>
                <a:gd name="connsiteY12" fmla="*/ 999476 h 1896526"/>
                <a:gd name="connsiteX13" fmla="*/ 3644682 w 3669735"/>
                <a:gd name="connsiteY13" fmla="*/ 1000035 h 1896526"/>
                <a:gd name="connsiteX14" fmla="*/ 3658274 w 3669735"/>
                <a:gd name="connsiteY14" fmla="*/ 1023348 h 1896526"/>
                <a:gd name="connsiteX15" fmla="*/ 3635754 w 3669735"/>
                <a:gd name="connsiteY15" fmla="*/ 1034647 h 1896526"/>
                <a:gd name="connsiteX16" fmla="*/ 3635754 w 3669735"/>
                <a:gd name="connsiteY16" fmla="*/ 1039099 h 1896526"/>
                <a:gd name="connsiteX17" fmla="*/ 3635871 w 3669735"/>
                <a:gd name="connsiteY17" fmla="*/ 1039048 h 1896526"/>
                <a:gd name="connsiteX18" fmla="*/ 3638537 w 3669735"/>
                <a:gd name="connsiteY18" fmla="*/ 1038159 h 1896526"/>
                <a:gd name="connsiteX19" fmla="*/ 3635754 w 3669735"/>
                <a:gd name="connsiteY19" fmla="*/ 1040102 h 1896526"/>
                <a:gd name="connsiteX20" fmla="*/ 3635754 w 3669735"/>
                <a:gd name="connsiteY20" fmla="*/ 1040494 h 1896526"/>
                <a:gd name="connsiteX21" fmla="*/ 3635192 w 3669735"/>
                <a:gd name="connsiteY21" fmla="*/ 1040494 h 1896526"/>
                <a:gd name="connsiteX22" fmla="*/ 3633124 w 3669735"/>
                <a:gd name="connsiteY22" fmla="*/ 1041938 h 1896526"/>
                <a:gd name="connsiteX23" fmla="*/ 3629237 w 3669735"/>
                <a:gd name="connsiteY23" fmla="*/ 1042853 h 1896526"/>
                <a:gd name="connsiteX24" fmla="*/ 3629159 w 3669735"/>
                <a:gd name="connsiteY24" fmla="*/ 1042089 h 1896526"/>
                <a:gd name="connsiteX25" fmla="*/ 3630493 w 3669735"/>
                <a:gd name="connsiteY25" fmla="*/ 1041369 h 1896526"/>
                <a:gd name="connsiteX26" fmla="*/ 3632521 w 3669735"/>
                <a:gd name="connsiteY26" fmla="*/ 1040494 h 1896526"/>
                <a:gd name="connsiteX27" fmla="*/ 3628995 w 3669735"/>
                <a:gd name="connsiteY27" fmla="*/ 1040494 h 1896526"/>
                <a:gd name="connsiteX28" fmla="*/ 3629159 w 3669735"/>
                <a:gd name="connsiteY28" fmla="*/ 1042089 h 1896526"/>
                <a:gd name="connsiteX29" fmla="*/ 3618973 w 3669735"/>
                <a:gd name="connsiteY29" fmla="*/ 1047586 h 1896526"/>
                <a:gd name="connsiteX30" fmla="*/ 3604302 w 3669735"/>
                <a:gd name="connsiteY30" fmla="*/ 1053871 h 1896526"/>
                <a:gd name="connsiteX31" fmla="*/ 3596965 w 3669735"/>
                <a:gd name="connsiteY31" fmla="*/ 1060155 h 1896526"/>
                <a:gd name="connsiteX32" fmla="*/ 3579847 w 3669735"/>
                <a:gd name="connsiteY32" fmla="*/ 1066440 h 1896526"/>
                <a:gd name="connsiteX33" fmla="*/ 3572511 w 3669735"/>
                <a:gd name="connsiteY33" fmla="*/ 1072724 h 1896526"/>
                <a:gd name="connsiteX34" fmla="*/ 3552948 w 3669735"/>
                <a:gd name="connsiteY34" fmla="*/ 1079009 h 1896526"/>
                <a:gd name="connsiteX35" fmla="*/ 3535830 w 3669735"/>
                <a:gd name="connsiteY35" fmla="*/ 1088435 h 1896526"/>
                <a:gd name="connsiteX36" fmla="*/ 3523604 w 3669735"/>
                <a:gd name="connsiteY36" fmla="*/ 1097862 h 1896526"/>
                <a:gd name="connsiteX37" fmla="*/ 3508931 w 3669735"/>
                <a:gd name="connsiteY37" fmla="*/ 1104147 h 1896526"/>
                <a:gd name="connsiteX38" fmla="*/ 3494259 w 3669735"/>
                <a:gd name="connsiteY38" fmla="*/ 1116716 h 1896526"/>
                <a:gd name="connsiteX39" fmla="*/ 3486923 w 3669735"/>
                <a:gd name="connsiteY39" fmla="*/ 1126143 h 1896526"/>
                <a:gd name="connsiteX40" fmla="*/ 3472250 w 3669735"/>
                <a:gd name="connsiteY40" fmla="*/ 1132427 h 1896526"/>
                <a:gd name="connsiteX41" fmla="*/ 3457579 w 3669735"/>
                <a:gd name="connsiteY41" fmla="*/ 1144996 h 1896526"/>
                <a:gd name="connsiteX42" fmla="*/ 3442906 w 3669735"/>
                <a:gd name="connsiteY42" fmla="*/ 1151281 h 1896526"/>
                <a:gd name="connsiteX43" fmla="*/ 3428233 w 3669735"/>
                <a:gd name="connsiteY43" fmla="*/ 1166992 h 1896526"/>
                <a:gd name="connsiteX44" fmla="*/ 3413561 w 3669735"/>
                <a:gd name="connsiteY44" fmla="*/ 1179561 h 1896526"/>
                <a:gd name="connsiteX45" fmla="*/ 3406225 w 3669735"/>
                <a:gd name="connsiteY45" fmla="*/ 1185846 h 1896526"/>
                <a:gd name="connsiteX46" fmla="*/ 3398889 w 3669735"/>
                <a:gd name="connsiteY46" fmla="*/ 1192130 h 1896526"/>
                <a:gd name="connsiteX47" fmla="*/ 3393998 w 3669735"/>
                <a:gd name="connsiteY47" fmla="*/ 1201557 h 1896526"/>
                <a:gd name="connsiteX48" fmla="*/ 3386662 w 3669735"/>
                <a:gd name="connsiteY48" fmla="*/ 1204699 h 1896526"/>
                <a:gd name="connsiteX49" fmla="*/ 3384217 w 3669735"/>
                <a:gd name="connsiteY49" fmla="*/ 1214126 h 1896526"/>
                <a:gd name="connsiteX50" fmla="*/ 3376881 w 3669735"/>
                <a:gd name="connsiteY50" fmla="*/ 1220411 h 1896526"/>
                <a:gd name="connsiteX51" fmla="*/ 3371990 w 3669735"/>
                <a:gd name="connsiteY51" fmla="*/ 1229838 h 1896526"/>
                <a:gd name="connsiteX52" fmla="*/ 3357318 w 3669735"/>
                <a:gd name="connsiteY52" fmla="*/ 1245549 h 1896526"/>
                <a:gd name="connsiteX53" fmla="*/ 3332864 w 3669735"/>
                <a:gd name="connsiteY53" fmla="*/ 1283256 h 1896526"/>
                <a:gd name="connsiteX54" fmla="*/ 3318191 w 3669735"/>
                <a:gd name="connsiteY54" fmla="*/ 1298967 h 1896526"/>
                <a:gd name="connsiteX55" fmla="*/ 3308410 w 3669735"/>
                <a:gd name="connsiteY55" fmla="*/ 1317821 h 1896526"/>
                <a:gd name="connsiteX56" fmla="*/ 3298628 w 3669735"/>
                <a:gd name="connsiteY56" fmla="*/ 1336675 h 1896526"/>
                <a:gd name="connsiteX57" fmla="*/ 3288847 w 3669735"/>
                <a:gd name="connsiteY57" fmla="*/ 1355528 h 1896526"/>
                <a:gd name="connsiteX58" fmla="*/ 3281510 w 3669735"/>
                <a:gd name="connsiteY58" fmla="*/ 1361813 h 1896526"/>
                <a:gd name="connsiteX59" fmla="*/ 3274175 w 3669735"/>
                <a:gd name="connsiteY59" fmla="*/ 1380666 h 1896526"/>
                <a:gd name="connsiteX60" fmla="*/ 3269284 w 3669735"/>
                <a:gd name="connsiteY60" fmla="*/ 1390093 h 1896526"/>
                <a:gd name="connsiteX61" fmla="*/ 3259502 w 3669735"/>
                <a:gd name="connsiteY61" fmla="*/ 1408947 h 1896526"/>
                <a:gd name="connsiteX62" fmla="*/ 3249721 w 3669735"/>
                <a:gd name="connsiteY62" fmla="*/ 1427800 h 1896526"/>
                <a:gd name="connsiteX63" fmla="*/ 3244830 w 3669735"/>
                <a:gd name="connsiteY63" fmla="*/ 1437227 h 1896526"/>
                <a:gd name="connsiteX64" fmla="*/ 3239939 w 3669735"/>
                <a:gd name="connsiteY64" fmla="*/ 1446654 h 1896526"/>
                <a:gd name="connsiteX65" fmla="*/ 3235048 w 3669735"/>
                <a:gd name="connsiteY65" fmla="*/ 1468650 h 1896526"/>
                <a:gd name="connsiteX66" fmla="*/ 3225267 w 3669735"/>
                <a:gd name="connsiteY66" fmla="*/ 1487504 h 1896526"/>
                <a:gd name="connsiteX67" fmla="*/ 3220376 w 3669735"/>
                <a:gd name="connsiteY67" fmla="*/ 1506357 h 1896526"/>
                <a:gd name="connsiteX68" fmla="*/ 3217930 w 3669735"/>
                <a:gd name="connsiteY68" fmla="*/ 1515784 h 1896526"/>
                <a:gd name="connsiteX69" fmla="*/ 3210595 w 3669735"/>
                <a:gd name="connsiteY69" fmla="*/ 1525211 h 1896526"/>
                <a:gd name="connsiteX70" fmla="*/ 3208149 w 3669735"/>
                <a:gd name="connsiteY70" fmla="*/ 1534638 h 1896526"/>
                <a:gd name="connsiteX71" fmla="*/ 3205704 w 3669735"/>
                <a:gd name="connsiteY71" fmla="*/ 1556633 h 1896526"/>
                <a:gd name="connsiteX72" fmla="*/ 3200813 w 3669735"/>
                <a:gd name="connsiteY72" fmla="*/ 1566060 h 1896526"/>
                <a:gd name="connsiteX73" fmla="*/ 3195922 w 3669735"/>
                <a:gd name="connsiteY73" fmla="*/ 1584914 h 1896526"/>
                <a:gd name="connsiteX74" fmla="*/ 3193477 w 3669735"/>
                <a:gd name="connsiteY74" fmla="*/ 1594341 h 1896526"/>
                <a:gd name="connsiteX75" fmla="*/ 3191356 w 3669735"/>
                <a:gd name="connsiteY75" fmla="*/ 1605287 h 1896526"/>
                <a:gd name="connsiteX76" fmla="*/ 3190800 w 3669735"/>
                <a:gd name="connsiteY76" fmla="*/ 1608203 h 1896526"/>
                <a:gd name="connsiteX77" fmla="*/ 3191237 w 3669735"/>
                <a:gd name="connsiteY77" fmla="*/ 1605104 h 1896526"/>
                <a:gd name="connsiteX78" fmla="*/ 3188586 w 3669735"/>
                <a:gd name="connsiteY78" fmla="*/ 1616337 h 1896526"/>
                <a:gd name="connsiteX79" fmla="*/ 3186141 w 3669735"/>
                <a:gd name="connsiteY79" fmla="*/ 1628906 h 1896526"/>
                <a:gd name="connsiteX80" fmla="*/ 3181250 w 3669735"/>
                <a:gd name="connsiteY80" fmla="*/ 1638332 h 1896526"/>
                <a:gd name="connsiteX81" fmla="*/ 3178804 w 3669735"/>
                <a:gd name="connsiteY81" fmla="*/ 1666613 h 1896526"/>
                <a:gd name="connsiteX82" fmla="*/ 3176359 w 3669735"/>
                <a:gd name="connsiteY82" fmla="*/ 1682324 h 1896526"/>
                <a:gd name="connsiteX83" fmla="*/ 3173914 w 3669735"/>
                <a:gd name="connsiteY83" fmla="*/ 1720031 h 1896526"/>
                <a:gd name="connsiteX84" fmla="*/ 3171468 w 3669735"/>
                <a:gd name="connsiteY84" fmla="*/ 1729458 h 1896526"/>
                <a:gd name="connsiteX85" fmla="*/ 3166578 w 3669735"/>
                <a:gd name="connsiteY85" fmla="*/ 1754596 h 1896526"/>
                <a:gd name="connsiteX86" fmla="*/ 3169023 w 3669735"/>
                <a:gd name="connsiteY86" fmla="*/ 1798588 h 1896526"/>
                <a:gd name="connsiteX87" fmla="*/ 3173914 w 3669735"/>
                <a:gd name="connsiteY87" fmla="*/ 1820584 h 1896526"/>
                <a:gd name="connsiteX88" fmla="*/ 3176359 w 3669735"/>
                <a:gd name="connsiteY88" fmla="*/ 1845722 h 1896526"/>
                <a:gd name="connsiteX89" fmla="*/ 3178804 w 3669735"/>
                <a:gd name="connsiteY89" fmla="*/ 1880287 h 1896526"/>
                <a:gd name="connsiteX90" fmla="*/ 3181964 w 3669735"/>
                <a:gd name="connsiteY90" fmla="*/ 1896526 h 1896526"/>
                <a:gd name="connsiteX91" fmla="*/ 618883 w 3669735"/>
                <a:gd name="connsiteY91" fmla="*/ 1896526 h 1896526"/>
                <a:gd name="connsiteX92" fmla="*/ 624551 w 3669735"/>
                <a:gd name="connsiteY92" fmla="*/ 1879519 h 1896526"/>
                <a:gd name="connsiteX93" fmla="*/ 630836 w 3669735"/>
                <a:gd name="connsiteY93" fmla="*/ 1854381 h 1896526"/>
                <a:gd name="connsiteX94" fmla="*/ 633978 w 3669735"/>
                <a:gd name="connsiteY94" fmla="*/ 1819816 h 1896526"/>
                <a:gd name="connsiteX95" fmla="*/ 637120 w 3669735"/>
                <a:gd name="connsiteY95" fmla="*/ 1794678 h 1896526"/>
                <a:gd name="connsiteX96" fmla="*/ 643405 w 3669735"/>
                <a:gd name="connsiteY96" fmla="*/ 1772682 h 1896526"/>
                <a:gd name="connsiteX97" fmla="*/ 646547 w 3669735"/>
                <a:gd name="connsiteY97" fmla="*/ 1728690 h 1896526"/>
                <a:gd name="connsiteX98" fmla="*/ 640263 w 3669735"/>
                <a:gd name="connsiteY98" fmla="*/ 1703552 h 1896526"/>
                <a:gd name="connsiteX99" fmla="*/ 637120 w 3669735"/>
                <a:gd name="connsiteY99" fmla="*/ 1694125 h 1896526"/>
                <a:gd name="connsiteX100" fmla="*/ 633978 w 3669735"/>
                <a:gd name="connsiteY100" fmla="*/ 1656418 h 1896526"/>
                <a:gd name="connsiteX101" fmla="*/ 630836 w 3669735"/>
                <a:gd name="connsiteY101" fmla="*/ 1640707 h 1896526"/>
                <a:gd name="connsiteX102" fmla="*/ 627694 w 3669735"/>
                <a:gd name="connsiteY102" fmla="*/ 1612426 h 1896526"/>
                <a:gd name="connsiteX103" fmla="*/ 621409 w 3669735"/>
                <a:gd name="connsiteY103" fmla="*/ 1603000 h 1896526"/>
                <a:gd name="connsiteX104" fmla="*/ 618267 w 3669735"/>
                <a:gd name="connsiteY104" fmla="*/ 1590431 h 1896526"/>
                <a:gd name="connsiteX105" fmla="*/ 614860 w 3669735"/>
                <a:gd name="connsiteY105" fmla="*/ 1579198 h 1896526"/>
                <a:gd name="connsiteX106" fmla="*/ 615422 w 3669735"/>
                <a:gd name="connsiteY106" fmla="*/ 1582297 h 1896526"/>
                <a:gd name="connsiteX107" fmla="*/ 614707 w 3669735"/>
                <a:gd name="connsiteY107" fmla="*/ 1579381 h 1896526"/>
                <a:gd name="connsiteX108" fmla="*/ 611982 w 3669735"/>
                <a:gd name="connsiteY108" fmla="*/ 1568435 h 1896526"/>
                <a:gd name="connsiteX109" fmla="*/ 608840 w 3669735"/>
                <a:gd name="connsiteY109" fmla="*/ 1559008 h 1896526"/>
                <a:gd name="connsiteX110" fmla="*/ 602555 w 3669735"/>
                <a:gd name="connsiteY110" fmla="*/ 1540154 h 1896526"/>
                <a:gd name="connsiteX111" fmla="*/ 596271 w 3669735"/>
                <a:gd name="connsiteY111" fmla="*/ 1530727 h 1896526"/>
                <a:gd name="connsiteX112" fmla="*/ 593129 w 3669735"/>
                <a:gd name="connsiteY112" fmla="*/ 1508732 h 1896526"/>
                <a:gd name="connsiteX113" fmla="*/ 589986 w 3669735"/>
                <a:gd name="connsiteY113" fmla="*/ 1499305 h 1896526"/>
                <a:gd name="connsiteX114" fmla="*/ 580560 w 3669735"/>
                <a:gd name="connsiteY114" fmla="*/ 1489878 h 1896526"/>
                <a:gd name="connsiteX115" fmla="*/ 577417 w 3669735"/>
                <a:gd name="connsiteY115" fmla="*/ 1480451 h 1896526"/>
                <a:gd name="connsiteX116" fmla="*/ 571133 w 3669735"/>
                <a:gd name="connsiteY116" fmla="*/ 1461598 h 1896526"/>
                <a:gd name="connsiteX117" fmla="*/ 558564 w 3669735"/>
                <a:gd name="connsiteY117" fmla="*/ 1442744 h 1896526"/>
                <a:gd name="connsiteX118" fmla="*/ 552279 w 3669735"/>
                <a:gd name="connsiteY118" fmla="*/ 1420748 h 1896526"/>
                <a:gd name="connsiteX119" fmla="*/ 545995 w 3669735"/>
                <a:gd name="connsiteY119" fmla="*/ 1411321 h 1896526"/>
                <a:gd name="connsiteX120" fmla="*/ 539710 w 3669735"/>
                <a:gd name="connsiteY120" fmla="*/ 1401894 h 1896526"/>
                <a:gd name="connsiteX121" fmla="*/ 527141 w 3669735"/>
                <a:gd name="connsiteY121" fmla="*/ 1383041 h 1896526"/>
                <a:gd name="connsiteX122" fmla="*/ 514572 w 3669735"/>
                <a:gd name="connsiteY122" fmla="*/ 1364187 h 1896526"/>
                <a:gd name="connsiteX123" fmla="*/ 508287 w 3669735"/>
                <a:gd name="connsiteY123" fmla="*/ 1354760 h 1896526"/>
                <a:gd name="connsiteX124" fmla="*/ 498861 w 3669735"/>
                <a:gd name="connsiteY124" fmla="*/ 1335907 h 1896526"/>
                <a:gd name="connsiteX125" fmla="*/ 489434 w 3669735"/>
                <a:gd name="connsiteY125" fmla="*/ 1329622 h 1896526"/>
                <a:gd name="connsiteX126" fmla="*/ 476865 w 3669735"/>
                <a:gd name="connsiteY126" fmla="*/ 1310769 h 1896526"/>
                <a:gd name="connsiteX127" fmla="*/ 464296 w 3669735"/>
                <a:gd name="connsiteY127" fmla="*/ 1291915 h 1896526"/>
                <a:gd name="connsiteX128" fmla="*/ 451727 w 3669735"/>
                <a:gd name="connsiteY128" fmla="*/ 1273061 h 1896526"/>
                <a:gd name="connsiteX129" fmla="*/ 432873 w 3669735"/>
                <a:gd name="connsiteY129" fmla="*/ 1257350 h 1896526"/>
                <a:gd name="connsiteX130" fmla="*/ 401450 w 3669735"/>
                <a:gd name="connsiteY130" fmla="*/ 1219643 h 1896526"/>
                <a:gd name="connsiteX131" fmla="*/ 382597 w 3669735"/>
                <a:gd name="connsiteY131" fmla="*/ 1203932 h 1896526"/>
                <a:gd name="connsiteX132" fmla="*/ 376312 w 3669735"/>
                <a:gd name="connsiteY132" fmla="*/ 1194505 h 1896526"/>
                <a:gd name="connsiteX133" fmla="*/ 366885 w 3669735"/>
                <a:gd name="connsiteY133" fmla="*/ 1188220 h 1896526"/>
                <a:gd name="connsiteX134" fmla="*/ 363743 w 3669735"/>
                <a:gd name="connsiteY134" fmla="*/ 1178793 h 1896526"/>
                <a:gd name="connsiteX135" fmla="*/ 354316 w 3669735"/>
                <a:gd name="connsiteY135" fmla="*/ 1175651 h 1896526"/>
                <a:gd name="connsiteX136" fmla="*/ 348032 w 3669735"/>
                <a:gd name="connsiteY136" fmla="*/ 1166224 h 1896526"/>
                <a:gd name="connsiteX137" fmla="*/ 338605 w 3669735"/>
                <a:gd name="connsiteY137" fmla="*/ 1159940 h 1896526"/>
                <a:gd name="connsiteX138" fmla="*/ 329178 w 3669735"/>
                <a:gd name="connsiteY138" fmla="*/ 1153655 h 1896526"/>
                <a:gd name="connsiteX139" fmla="*/ 310325 w 3669735"/>
                <a:gd name="connsiteY139" fmla="*/ 1141086 h 1896526"/>
                <a:gd name="connsiteX140" fmla="*/ 291471 w 3669735"/>
                <a:gd name="connsiteY140" fmla="*/ 1125375 h 1896526"/>
                <a:gd name="connsiteX141" fmla="*/ 272617 w 3669735"/>
                <a:gd name="connsiteY141" fmla="*/ 1119090 h 1896526"/>
                <a:gd name="connsiteX142" fmla="*/ 253764 w 3669735"/>
                <a:gd name="connsiteY142" fmla="*/ 1106521 h 1896526"/>
                <a:gd name="connsiteX143" fmla="*/ 234910 w 3669735"/>
                <a:gd name="connsiteY143" fmla="*/ 1100237 h 1896526"/>
                <a:gd name="connsiteX144" fmla="*/ 225483 w 3669735"/>
                <a:gd name="connsiteY144" fmla="*/ 1090810 h 1896526"/>
                <a:gd name="connsiteX145" fmla="*/ 206630 w 3669735"/>
                <a:gd name="connsiteY145" fmla="*/ 1078241 h 1896526"/>
                <a:gd name="connsiteX146" fmla="*/ 187776 w 3669735"/>
                <a:gd name="connsiteY146" fmla="*/ 1071956 h 1896526"/>
                <a:gd name="connsiteX147" fmla="*/ 172065 w 3669735"/>
                <a:gd name="connsiteY147" fmla="*/ 1062529 h 1896526"/>
                <a:gd name="connsiteX148" fmla="*/ 150069 w 3669735"/>
                <a:gd name="connsiteY148" fmla="*/ 1053103 h 1896526"/>
                <a:gd name="connsiteX149" fmla="*/ 124931 w 3669735"/>
                <a:gd name="connsiteY149" fmla="*/ 1046818 h 1896526"/>
                <a:gd name="connsiteX150" fmla="*/ 115504 w 3669735"/>
                <a:gd name="connsiteY150" fmla="*/ 1040534 h 1896526"/>
                <a:gd name="connsiteX151" fmla="*/ 93508 w 3669735"/>
                <a:gd name="connsiteY151" fmla="*/ 1034249 h 1896526"/>
                <a:gd name="connsiteX152" fmla="*/ 84081 w 3669735"/>
                <a:gd name="connsiteY152" fmla="*/ 1027965 h 1896526"/>
                <a:gd name="connsiteX153" fmla="*/ 65228 w 3669735"/>
                <a:gd name="connsiteY153" fmla="*/ 1021680 h 1896526"/>
                <a:gd name="connsiteX154" fmla="*/ 52140 w 3669735"/>
                <a:gd name="connsiteY154" fmla="*/ 1016183 h 1896526"/>
                <a:gd name="connsiteX155" fmla="*/ 52350 w 3669735"/>
                <a:gd name="connsiteY155" fmla="*/ 1014588 h 1896526"/>
                <a:gd name="connsiteX156" fmla="*/ 47820 w 3669735"/>
                <a:gd name="connsiteY156" fmla="*/ 1014588 h 1896526"/>
                <a:gd name="connsiteX157" fmla="*/ 50425 w 3669735"/>
                <a:gd name="connsiteY157" fmla="*/ 1015463 h 1896526"/>
                <a:gd name="connsiteX158" fmla="*/ 52140 w 3669735"/>
                <a:gd name="connsiteY158" fmla="*/ 1016183 h 1896526"/>
                <a:gd name="connsiteX159" fmla="*/ 52039 w 3669735"/>
                <a:gd name="connsiteY159" fmla="*/ 1016947 h 1896526"/>
                <a:gd name="connsiteX160" fmla="*/ 47045 w 3669735"/>
                <a:gd name="connsiteY160" fmla="*/ 1016032 h 1896526"/>
                <a:gd name="connsiteX161" fmla="*/ 44387 w 3669735"/>
                <a:gd name="connsiteY161" fmla="*/ 1014588 h 1896526"/>
                <a:gd name="connsiteX162" fmla="*/ 43665 w 3669735"/>
                <a:gd name="connsiteY162" fmla="*/ 1014588 h 1896526"/>
                <a:gd name="connsiteX163" fmla="*/ 43665 w 3669735"/>
                <a:gd name="connsiteY163" fmla="*/ 1014196 h 1896526"/>
                <a:gd name="connsiteX164" fmla="*/ 40089 w 3669735"/>
                <a:gd name="connsiteY164" fmla="*/ 1012253 h 1896526"/>
                <a:gd name="connsiteX165" fmla="*/ 43515 w 3669735"/>
                <a:gd name="connsiteY165" fmla="*/ 1013142 h 1896526"/>
                <a:gd name="connsiteX166" fmla="*/ 43665 w 3669735"/>
                <a:gd name="connsiteY166" fmla="*/ 1013193 h 1896526"/>
                <a:gd name="connsiteX167" fmla="*/ 43665 w 3669735"/>
                <a:gd name="connsiteY167" fmla="*/ 1008741 h 1896526"/>
                <a:gd name="connsiteX168" fmla="*/ 14727 w 3669735"/>
                <a:gd name="connsiteY168" fmla="*/ 997442 h 1896526"/>
                <a:gd name="connsiteX169" fmla="*/ 32193 w 3669735"/>
                <a:gd name="connsiteY169" fmla="*/ 974129 h 1896526"/>
                <a:gd name="connsiteX170" fmla="*/ 43665 w 3669735"/>
                <a:gd name="connsiteY170" fmla="*/ 973570 h 1896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3669735" h="1896526">
                  <a:moveTo>
                    <a:pt x="3190800" y="1608203"/>
                  </a:moveTo>
                  <a:lnTo>
                    <a:pt x="3190794" y="1608245"/>
                  </a:lnTo>
                  <a:cubicBezTo>
                    <a:pt x="3190488" y="1609929"/>
                    <a:pt x="3190201" y="1611371"/>
                    <a:pt x="3190470" y="1609934"/>
                  </a:cubicBezTo>
                  <a:close/>
                  <a:moveTo>
                    <a:pt x="615422" y="1582297"/>
                  </a:moveTo>
                  <a:lnTo>
                    <a:pt x="615846" y="1584028"/>
                  </a:lnTo>
                  <a:cubicBezTo>
                    <a:pt x="616191" y="1585465"/>
                    <a:pt x="615823" y="1584023"/>
                    <a:pt x="615429" y="1582339"/>
                  </a:cubicBezTo>
                  <a:close/>
                  <a:moveTo>
                    <a:pt x="43665" y="0"/>
                  </a:moveTo>
                  <a:lnTo>
                    <a:pt x="2026427" y="0"/>
                  </a:lnTo>
                  <a:lnTo>
                    <a:pt x="2026427" y="51812"/>
                  </a:lnTo>
                  <a:lnTo>
                    <a:pt x="2092724" y="51812"/>
                  </a:lnTo>
                  <a:lnTo>
                    <a:pt x="2092724" y="25906"/>
                  </a:lnTo>
                  <a:lnTo>
                    <a:pt x="3635754" y="25906"/>
                  </a:lnTo>
                  <a:lnTo>
                    <a:pt x="3635754" y="999476"/>
                  </a:lnTo>
                  <a:lnTo>
                    <a:pt x="3644682" y="1000035"/>
                  </a:lnTo>
                  <a:cubicBezTo>
                    <a:pt x="3670968" y="1003298"/>
                    <a:pt x="3678336" y="1010490"/>
                    <a:pt x="3658274" y="1023348"/>
                  </a:cubicBezTo>
                  <a:lnTo>
                    <a:pt x="3635754" y="1034647"/>
                  </a:lnTo>
                  <a:lnTo>
                    <a:pt x="3635754" y="1039099"/>
                  </a:lnTo>
                  <a:lnTo>
                    <a:pt x="3635871" y="1039048"/>
                  </a:lnTo>
                  <a:cubicBezTo>
                    <a:pt x="3637982" y="1038359"/>
                    <a:pt x="3637722" y="1038945"/>
                    <a:pt x="3638537" y="1038159"/>
                  </a:cubicBezTo>
                  <a:lnTo>
                    <a:pt x="3635754" y="1040102"/>
                  </a:lnTo>
                  <a:lnTo>
                    <a:pt x="3635754" y="1040494"/>
                  </a:lnTo>
                  <a:lnTo>
                    <a:pt x="3635192" y="1040494"/>
                  </a:lnTo>
                  <a:lnTo>
                    <a:pt x="3633124" y="1041938"/>
                  </a:lnTo>
                  <a:cubicBezTo>
                    <a:pt x="3631610" y="1042765"/>
                    <a:pt x="3630140" y="1043276"/>
                    <a:pt x="3629237" y="1042853"/>
                  </a:cubicBezTo>
                  <a:lnTo>
                    <a:pt x="3629159" y="1042089"/>
                  </a:lnTo>
                  <a:lnTo>
                    <a:pt x="3630493" y="1041369"/>
                  </a:lnTo>
                  <a:lnTo>
                    <a:pt x="3632521" y="1040494"/>
                  </a:lnTo>
                  <a:lnTo>
                    <a:pt x="3628995" y="1040494"/>
                  </a:lnTo>
                  <a:lnTo>
                    <a:pt x="3629159" y="1042089"/>
                  </a:lnTo>
                  <a:lnTo>
                    <a:pt x="3618973" y="1047586"/>
                  </a:lnTo>
                  <a:cubicBezTo>
                    <a:pt x="3614263" y="1050277"/>
                    <a:pt x="3608591" y="1050197"/>
                    <a:pt x="3604302" y="1053871"/>
                  </a:cubicBezTo>
                  <a:cubicBezTo>
                    <a:pt x="3601856" y="1055966"/>
                    <a:pt x="3599666" y="1058667"/>
                    <a:pt x="3596965" y="1060155"/>
                  </a:cubicBezTo>
                  <a:cubicBezTo>
                    <a:pt x="3585984" y="1066202"/>
                    <a:pt x="3589374" y="1060319"/>
                    <a:pt x="3579847" y="1066440"/>
                  </a:cubicBezTo>
                  <a:cubicBezTo>
                    <a:pt x="3577219" y="1068129"/>
                    <a:pt x="3575140" y="1071035"/>
                    <a:pt x="3572511" y="1072724"/>
                  </a:cubicBezTo>
                  <a:cubicBezTo>
                    <a:pt x="3566923" y="1076315"/>
                    <a:pt x="3558527" y="1077217"/>
                    <a:pt x="3552948" y="1079009"/>
                  </a:cubicBezTo>
                  <a:cubicBezTo>
                    <a:pt x="3546652" y="1081032"/>
                    <a:pt x="3541557" y="1084347"/>
                    <a:pt x="3535830" y="1088435"/>
                  </a:cubicBezTo>
                  <a:cubicBezTo>
                    <a:pt x="3531675" y="1091401"/>
                    <a:pt x="3527931" y="1095335"/>
                    <a:pt x="3523604" y="1097862"/>
                  </a:cubicBezTo>
                  <a:cubicBezTo>
                    <a:pt x="3518910" y="1100603"/>
                    <a:pt x="3508931" y="1104147"/>
                    <a:pt x="3508931" y="1104147"/>
                  </a:cubicBezTo>
                  <a:cubicBezTo>
                    <a:pt x="3504041" y="1108337"/>
                    <a:pt x="3498416" y="1111375"/>
                    <a:pt x="3494259" y="1116716"/>
                  </a:cubicBezTo>
                  <a:cubicBezTo>
                    <a:pt x="3491814" y="1119858"/>
                    <a:pt x="3489946" y="1123985"/>
                    <a:pt x="3486923" y="1126143"/>
                  </a:cubicBezTo>
                  <a:cubicBezTo>
                    <a:pt x="3482416" y="1129360"/>
                    <a:pt x="3472250" y="1132427"/>
                    <a:pt x="3472250" y="1132427"/>
                  </a:cubicBezTo>
                  <a:cubicBezTo>
                    <a:pt x="3467360" y="1136617"/>
                    <a:pt x="3463154" y="1142607"/>
                    <a:pt x="3457579" y="1144996"/>
                  </a:cubicBezTo>
                  <a:cubicBezTo>
                    <a:pt x="3452687" y="1147091"/>
                    <a:pt x="3447195" y="1147607"/>
                    <a:pt x="3442906" y="1151281"/>
                  </a:cubicBezTo>
                  <a:cubicBezTo>
                    <a:pt x="3416705" y="1173724"/>
                    <a:pt x="3456461" y="1138780"/>
                    <a:pt x="3428233" y="1166992"/>
                  </a:cubicBezTo>
                  <a:cubicBezTo>
                    <a:pt x="3423594" y="1171629"/>
                    <a:pt x="3418452" y="1175371"/>
                    <a:pt x="3413561" y="1179561"/>
                  </a:cubicBezTo>
                  <a:lnTo>
                    <a:pt x="3406225" y="1185846"/>
                  </a:lnTo>
                  <a:lnTo>
                    <a:pt x="3398889" y="1192130"/>
                  </a:lnTo>
                  <a:cubicBezTo>
                    <a:pt x="3397258" y="1195272"/>
                    <a:pt x="3396293" y="1199198"/>
                    <a:pt x="3393998" y="1201557"/>
                  </a:cubicBezTo>
                  <a:cubicBezTo>
                    <a:pt x="3391986" y="1203626"/>
                    <a:pt x="3388485" y="1202357"/>
                    <a:pt x="3386662" y="1204699"/>
                  </a:cubicBezTo>
                  <a:cubicBezTo>
                    <a:pt x="3384840" y="1207041"/>
                    <a:pt x="3385827" y="1211539"/>
                    <a:pt x="3384217" y="1214126"/>
                  </a:cubicBezTo>
                  <a:cubicBezTo>
                    <a:pt x="3382381" y="1217075"/>
                    <a:pt x="3379326" y="1218316"/>
                    <a:pt x="3376881" y="1220411"/>
                  </a:cubicBezTo>
                  <a:cubicBezTo>
                    <a:pt x="3375250" y="1223553"/>
                    <a:pt x="3374068" y="1227167"/>
                    <a:pt x="3371990" y="1229838"/>
                  </a:cubicBezTo>
                  <a:cubicBezTo>
                    <a:pt x="3357862" y="1247992"/>
                    <a:pt x="3371339" y="1222384"/>
                    <a:pt x="3357318" y="1245549"/>
                  </a:cubicBezTo>
                  <a:cubicBezTo>
                    <a:pt x="3347599" y="1261605"/>
                    <a:pt x="3347104" y="1271056"/>
                    <a:pt x="3332864" y="1283256"/>
                  </a:cubicBezTo>
                  <a:cubicBezTo>
                    <a:pt x="3326344" y="1288841"/>
                    <a:pt x="3323259" y="1290595"/>
                    <a:pt x="3318191" y="1298967"/>
                  </a:cubicBezTo>
                  <a:cubicBezTo>
                    <a:pt x="3314582" y="1304929"/>
                    <a:pt x="3311670" y="1311536"/>
                    <a:pt x="3308410" y="1317821"/>
                  </a:cubicBezTo>
                  <a:lnTo>
                    <a:pt x="3298628" y="1336675"/>
                  </a:lnTo>
                  <a:cubicBezTo>
                    <a:pt x="3298627" y="1336677"/>
                    <a:pt x="3288847" y="1355527"/>
                    <a:pt x="3288847" y="1355528"/>
                  </a:cubicBezTo>
                  <a:lnTo>
                    <a:pt x="3281510" y="1361813"/>
                  </a:lnTo>
                  <a:cubicBezTo>
                    <a:pt x="3267490" y="1388840"/>
                    <a:pt x="3284303" y="1354639"/>
                    <a:pt x="3274175" y="1380666"/>
                  </a:cubicBezTo>
                  <a:cubicBezTo>
                    <a:pt x="3272860" y="1384044"/>
                    <a:pt x="3270914" y="1386951"/>
                    <a:pt x="3269284" y="1390093"/>
                  </a:cubicBezTo>
                  <a:cubicBezTo>
                    <a:pt x="3264607" y="1408121"/>
                    <a:pt x="3270187" y="1391294"/>
                    <a:pt x="3259502" y="1408947"/>
                  </a:cubicBezTo>
                  <a:cubicBezTo>
                    <a:pt x="3255894" y="1414909"/>
                    <a:pt x="3252981" y="1421516"/>
                    <a:pt x="3249721" y="1427800"/>
                  </a:cubicBezTo>
                  <a:lnTo>
                    <a:pt x="3244830" y="1437227"/>
                  </a:lnTo>
                  <a:lnTo>
                    <a:pt x="3239939" y="1446654"/>
                  </a:lnTo>
                  <a:cubicBezTo>
                    <a:pt x="3239363" y="1449618"/>
                    <a:pt x="3236644" y="1464958"/>
                    <a:pt x="3235048" y="1468650"/>
                  </a:cubicBezTo>
                  <a:cubicBezTo>
                    <a:pt x="3232194" y="1475253"/>
                    <a:pt x="3225267" y="1487504"/>
                    <a:pt x="3225267" y="1487504"/>
                  </a:cubicBezTo>
                  <a:lnTo>
                    <a:pt x="3220376" y="1506357"/>
                  </a:lnTo>
                  <a:cubicBezTo>
                    <a:pt x="3219561" y="1509499"/>
                    <a:pt x="3219753" y="1513442"/>
                    <a:pt x="3217930" y="1515784"/>
                  </a:cubicBezTo>
                  <a:lnTo>
                    <a:pt x="3210595" y="1525211"/>
                  </a:lnTo>
                  <a:cubicBezTo>
                    <a:pt x="3209779" y="1528353"/>
                    <a:pt x="3208655" y="1531390"/>
                    <a:pt x="3208149" y="1534638"/>
                  </a:cubicBezTo>
                  <a:cubicBezTo>
                    <a:pt x="3207018" y="1541900"/>
                    <a:pt x="3207360" y="1549539"/>
                    <a:pt x="3205704" y="1556633"/>
                  </a:cubicBezTo>
                  <a:cubicBezTo>
                    <a:pt x="3204859" y="1560250"/>
                    <a:pt x="3202007" y="1562609"/>
                    <a:pt x="3200813" y="1566060"/>
                  </a:cubicBezTo>
                  <a:cubicBezTo>
                    <a:pt x="3198720" y="1572114"/>
                    <a:pt x="3197552" y="1578629"/>
                    <a:pt x="3195922" y="1584914"/>
                  </a:cubicBezTo>
                  <a:cubicBezTo>
                    <a:pt x="3195107" y="1588056"/>
                    <a:pt x="3194103" y="1591128"/>
                    <a:pt x="3193477" y="1594341"/>
                  </a:cubicBezTo>
                  <a:cubicBezTo>
                    <a:pt x="3192520" y="1599259"/>
                    <a:pt x="3191835" y="1602798"/>
                    <a:pt x="3191356" y="1605287"/>
                  </a:cubicBezTo>
                  <a:lnTo>
                    <a:pt x="3190800" y="1608203"/>
                  </a:lnTo>
                  <a:lnTo>
                    <a:pt x="3191237" y="1605104"/>
                  </a:lnTo>
                  <a:cubicBezTo>
                    <a:pt x="3191047" y="1605573"/>
                    <a:pt x="3190342" y="1608438"/>
                    <a:pt x="3188586" y="1616337"/>
                  </a:cubicBezTo>
                  <a:cubicBezTo>
                    <a:pt x="3187663" y="1620489"/>
                    <a:pt x="3187464" y="1624937"/>
                    <a:pt x="3186141" y="1628906"/>
                  </a:cubicBezTo>
                  <a:cubicBezTo>
                    <a:pt x="3184983" y="1632377"/>
                    <a:pt x="3182880" y="1635190"/>
                    <a:pt x="3181250" y="1638332"/>
                  </a:cubicBezTo>
                  <a:cubicBezTo>
                    <a:pt x="3180435" y="1647759"/>
                    <a:pt x="3179848" y="1657223"/>
                    <a:pt x="3178804" y="1666613"/>
                  </a:cubicBezTo>
                  <a:cubicBezTo>
                    <a:pt x="3178217" y="1671900"/>
                    <a:pt x="3176845" y="1677020"/>
                    <a:pt x="3176359" y="1682324"/>
                  </a:cubicBezTo>
                  <a:cubicBezTo>
                    <a:pt x="3175212" y="1694850"/>
                    <a:pt x="3175211" y="1707529"/>
                    <a:pt x="3173914" y="1720031"/>
                  </a:cubicBezTo>
                  <a:cubicBezTo>
                    <a:pt x="3173573" y="1723314"/>
                    <a:pt x="3172147" y="1726262"/>
                    <a:pt x="3171468" y="1729458"/>
                  </a:cubicBezTo>
                  <a:cubicBezTo>
                    <a:pt x="3169699" y="1737791"/>
                    <a:pt x="3166578" y="1754596"/>
                    <a:pt x="3166578" y="1754596"/>
                  </a:cubicBezTo>
                  <a:lnTo>
                    <a:pt x="3169023" y="1798588"/>
                  </a:lnTo>
                  <a:cubicBezTo>
                    <a:pt x="3170960" y="1806055"/>
                    <a:pt x="3172891" y="1812700"/>
                    <a:pt x="3173914" y="1820584"/>
                  </a:cubicBezTo>
                  <a:cubicBezTo>
                    <a:pt x="3174994" y="1828914"/>
                    <a:pt x="3175671" y="1837324"/>
                    <a:pt x="3176359" y="1845722"/>
                  </a:cubicBezTo>
                  <a:cubicBezTo>
                    <a:pt x="3177302" y="1857228"/>
                    <a:pt x="3177400" y="1868859"/>
                    <a:pt x="3178804" y="1880287"/>
                  </a:cubicBezTo>
                  <a:lnTo>
                    <a:pt x="3181964" y="1896526"/>
                  </a:lnTo>
                  <a:lnTo>
                    <a:pt x="618883" y="1896526"/>
                  </a:lnTo>
                  <a:lnTo>
                    <a:pt x="624551" y="1879519"/>
                  </a:lnTo>
                  <a:cubicBezTo>
                    <a:pt x="627282" y="1871325"/>
                    <a:pt x="629489" y="1862913"/>
                    <a:pt x="630836" y="1854381"/>
                  </a:cubicBezTo>
                  <a:cubicBezTo>
                    <a:pt x="632640" y="1842953"/>
                    <a:pt x="632767" y="1831322"/>
                    <a:pt x="633978" y="1819816"/>
                  </a:cubicBezTo>
                  <a:cubicBezTo>
                    <a:pt x="634862" y="1811418"/>
                    <a:pt x="635732" y="1803008"/>
                    <a:pt x="637120" y="1794678"/>
                  </a:cubicBezTo>
                  <a:cubicBezTo>
                    <a:pt x="638434" y="1786794"/>
                    <a:pt x="640916" y="1780149"/>
                    <a:pt x="643405" y="1772682"/>
                  </a:cubicBezTo>
                  <a:lnTo>
                    <a:pt x="646547" y="1728690"/>
                  </a:lnTo>
                  <a:cubicBezTo>
                    <a:pt x="646547" y="1728690"/>
                    <a:pt x="642536" y="1711885"/>
                    <a:pt x="640263" y="1703552"/>
                  </a:cubicBezTo>
                  <a:cubicBezTo>
                    <a:pt x="639391" y="1700356"/>
                    <a:pt x="637558" y="1697408"/>
                    <a:pt x="637120" y="1694125"/>
                  </a:cubicBezTo>
                  <a:cubicBezTo>
                    <a:pt x="635453" y="1681623"/>
                    <a:pt x="635452" y="1668944"/>
                    <a:pt x="633978" y="1656418"/>
                  </a:cubicBezTo>
                  <a:cubicBezTo>
                    <a:pt x="633354" y="1651114"/>
                    <a:pt x="631591" y="1645994"/>
                    <a:pt x="630836" y="1640707"/>
                  </a:cubicBezTo>
                  <a:cubicBezTo>
                    <a:pt x="629495" y="1631317"/>
                    <a:pt x="628741" y="1621853"/>
                    <a:pt x="627694" y="1612426"/>
                  </a:cubicBezTo>
                  <a:cubicBezTo>
                    <a:pt x="625599" y="1609284"/>
                    <a:pt x="622897" y="1606471"/>
                    <a:pt x="621409" y="1603000"/>
                  </a:cubicBezTo>
                  <a:cubicBezTo>
                    <a:pt x="619708" y="1599031"/>
                    <a:pt x="619453" y="1594583"/>
                    <a:pt x="618267" y="1590431"/>
                  </a:cubicBezTo>
                  <a:cubicBezTo>
                    <a:pt x="616010" y="1582532"/>
                    <a:pt x="615104" y="1579667"/>
                    <a:pt x="614860" y="1579198"/>
                  </a:cubicBezTo>
                  <a:lnTo>
                    <a:pt x="615422" y="1582297"/>
                  </a:lnTo>
                  <a:lnTo>
                    <a:pt x="614707" y="1579381"/>
                  </a:lnTo>
                  <a:cubicBezTo>
                    <a:pt x="614092" y="1576892"/>
                    <a:pt x="613212" y="1573353"/>
                    <a:pt x="611982" y="1568435"/>
                  </a:cubicBezTo>
                  <a:cubicBezTo>
                    <a:pt x="611178" y="1565222"/>
                    <a:pt x="609887" y="1562150"/>
                    <a:pt x="608840" y="1559008"/>
                  </a:cubicBezTo>
                  <a:cubicBezTo>
                    <a:pt x="606745" y="1552723"/>
                    <a:pt x="605245" y="1546208"/>
                    <a:pt x="602555" y="1540154"/>
                  </a:cubicBezTo>
                  <a:cubicBezTo>
                    <a:pt x="601021" y="1536703"/>
                    <a:pt x="597356" y="1534344"/>
                    <a:pt x="596271" y="1530727"/>
                  </a:cubicBezTo>
                  <a:cubicBezTo>
                    <a:pt x="594143" y="1523633"/>
                    <a:pt x="594582" y="1515994"/>
                    <a:pt x="593129" y="1508732"/>
                  </a:cubicBezTo>
                  <a:cubicBezTo>
                    <a:pt x="592479" y="1505484"/>
                    <a:pt x="591034" y="1502447"/>
                    <a:pt x="589986" y="1499305"/>
                  </a:cubicBezTo>
                  <a:lnTo>
                    <a:pt x="580560" y="1489878"/>
                  </a:lnTo>
                  <a:cubicBezTo>
                    <a:pt x="578218" y="1487536"/>
                    <a:pt x="578465" y="1483593"/>
                    <a:pt x="577417" y="1480451"/>
                  </a:cubicBezTo>
                  <a:lnTo>
                    <a:pt x="571133" y="1461598"/>
                  </a:lnTo>
                  <a:cubicBezTo>
                    <a:pt x="571133" y="1461598"/>
                    <a:pt x="562232" y="1449347"/>
                    <a:pt x="558564" y="1442744"/>
                  </a:cubicBezTo>
                  <a:cubicBezTo>
                    <a:pt x="556513" y="1439052"/>
                    <a:pt x="553020" y="1423712"/>
                    <a:pt x="552279" y="1420748"/>
                  </a:cubicBezTo>
                  <a:lnTo>
                    <a:pt x="545995" y="1411321"/>
                  </a:lnTo>
                  <a:lnTo>
                    <a:pt x="539710" y="1401894"/>
                  </a:lnTo>
                  <a:cubicBezTo>
                    <a:pt x="535520" y="1395610"/>
                    <a:pt x="531778" y="1389003"/>
                    <a:pt x="527141" y="1383041"/>
                  </a:cubicBezTo>
                  <a:cubicBezTo>
                    <a:pt x="513411" y="1365388"/>
                    <a:pt x="520581" y="1382215"/>
                    <a:pt x="514572" y="1364187"/>
                  </a:cubicBezTo>
                  <a:cubicBezTo>
                    <a:pt x="512477" y="1361045"/>
                    <a:pt x="509976" y="1358138"/>
                    <a:pt x="508287" y="1354760"/>
                  </a:cubicBezTo>
                  <a:cubicBezTo>
                    <a:pt x="495273" y="1328733"/>
                    <a:pt x="516877" y="1362934"/>
                    <a:pt x="498861" y="1335907"/>
                  </a:cubicBezTo>
                  <a:lnTo>
                    <a:pt x="489434" y="1329622"/>
                  </a:lnTo>
                  <a:cubicBezTo>
                    <a:pt x="489433" y="1329621"/>
                    <a:pt x="476866" y="1310771"/>
                    <a:pt x="476865" y="1310769"/>
                  </a:cubicBezTo>
                  <a:lnTo>
                    <a:pt x="464296" y="1291915"/>
                  </a:lnTo>
                  <a:cubicBezTo>
                    <a:pt x="460106" y="1285630"/>
                    <a:pt x="456364" y="1279023"/>
                    <a:pt x="451727" y="1273061"/>
                  </a:cubicBezTo>
                  <a:cubicBezTo>
                    <a:pt x="445215" y="1264689"/>
                    <a:pt x="441250" y="1262935"/>
                    <a:pt x="432873" y="1257350"/>
                  </a:cubicBezTo>
                  <a:cubicBezTo>
                    <a:pt x="414575" y="1245150"/>
                    <a:pt x="413938" y="1235699"/>
                    <a:pt x="401450" y="1219643"/>
                  </a:cubicBezTo>
                  <a:cubicBezTo>
                    <a:pt x="383433" y="1196478"/>
                    <a:pt x="400751" y="1222086"/>
                    <a:pt x="382597" y="1203932"/>
                  </a:cubicBezTo>
                  <a:cubicBezTo>
                    <a:pt x="379926" y="1201261"/>
                    <a:pt x="378407" y="1197647"/>
                    <a:pt x="376312" y="1194505"/>
                  </a:cubicBezTo>
                  <a:cubicBezTo>
                    <a:pt x="373170" y="1192410"/>
                    <a:pt x="369244" y="1191169"/>
                    <a:pt x="366885" y="1188220"/>
                  </a:cubicBezTo>
                  <a:cubicBezTo>
                    <a:pt x="364816" y="1185633"/>
                    <a:pt x="366085" y="1181135"/>
                    <a:pt x="363743" y="1178793"/>
                  </a:cubicBezTo>
                  <a:cubicBezTo>
                    <a:pt x="361401" y="1176451"/>
                    <a:pt x="356902" y="1177720"/>
                    <a:pt x="354316" y="1175651"/>
                  </a:cubicBezTo>
                  <a:cubicBezTo>
                    <a:pt x="351367" y="1173292"/>
                    <a:pt x="350127" y="1169366"/>
                    <a:pt x="348032" y="1166224"/>
                  </a:cubicBezTo>
                  <a:lnTo>
                    <a:pt x="338605" y="1159940"/>
                  </a:lnTo>
                  <a:lnTo>
                    <a:pt x="329178" y="1153655"/>
                  </a:lnTo>
                  <a:cubicBezTo>
                    <a:pt x="322894" y="1149465"/>
                    <a:pt x="316287" y="1145723"/>
                    <a:pt x="310325" y="1141086"/>
                  </a:cubicBezTo>
                  <a:cubicBezTo>
                    <a:pt x="274053" y="1112874"/>
                    <a:pt x="325139" y="1147818"/>
                    <a:pt x="291471" y="1125375"/>
                  </a:cubicBezTo>
                  <a:cubicBezTo>
                    <a:pt x="285959" y="1121701"/>
                    <a:pt x="278902" y="1121185"/>
                    <a:pt x="272617" y="1119090"/>
                  </a:cubicBezTo>
                  <a:cubicBezTo>
                    <a:pt x="265452" y="1116701"/>
                    <a:pt x="260048" y="1110711"/>
                    <a:pt x="253764" y="1106521"/>
                  </a:cubicBezTo>
                  <a:cubicBezTo>
                    <a:pt x="253764" y="1106521"/>
                    <a:pt x="240701" y="1103454"/>
                    <a:pt x="234910" y="1100237"/>
                  </a:cubicBezTo>
                  <a:cubicBezTo>
                    <a:pt x="231025" y="1098079"/>
                    <a:pt x="228625" y="1093952"/>
                    <a:pt x="225483" y="1090810"/>
                  </a:cubicBezTo>
                  <a:cubicBezTo>
                    <a:pt x="220142" y="1085469"/>
                    <a:pt x="212914" y="1082431"/>
                    <a:pt x="206630" y="1078241"/>
                  </a:cubicBezTo>
                  <a:cubicBezTo>
                    <a:pt x="206630" y="1078241"/>
                    <a:pt x="193807" y="1074697"/>
                    <a:pt x="187776" y="1071956"/>
                  </a:cubicBezTo>
                  <a:cubicBezTo>
                    <a:pt x="182216" y="1069429"/>
                    <a:pt x="177404" y="1065495"/>
                    <a:pt x="172065" y="1062529"/>
                  </a:cubicBezTo>
                  <a:cubicBezTo>
                    <a:pt x="164706" y="1058441"/>
                    <a:pt x="158160" y="1055126"/>
                    <a:pt x="150069" y="1053103"/>
                  </a:cubicBezTo>
                  <a:cubicBezTo>
                    <a:pt x="142900" y="1051311"/>
                    <a:pt x="132112" y="1050409"/>
                    <a:pt x="124931" y="1046818"/>
                  </a:cubicBezTo>
                  <a:cubicBezTo>
                    <a:pt x="121553" y="1045129"/>
                    <a:pt x="118882" y="1042223"/>
                    <a:pt x="115504" y="1040534"/>
                  </a:cubicBezTo>
                  <a:cubicBezTo>
                    <a:pt x="103262" y="1034413"/>
                    <a:pt x="107619" y="1040296"/>
                    <a:pt x="93508" y="1034249"/>
                  </a:cubicBezTo>
                  <a:cubicBezTo>
                    <a:pt x="90037" y="1032761"/>
                    <a:pt x="87223" y="1030060"/>
                    <a:pt x="84081" y="1027965"/>
                  </a:cubicBezTo>
                  <a:cubicBezTo>
                    <a:pt x="78569" y="1024291"/>
                    <a:pt x="71281" y="1024371"/>
                    <a:pt x="65228" y="1021680"/>
                  </a:cubicBezTo>
                  <a:lnTo>
                    <a:pt x="52140" y="1016183"/>
                  </a:lnTo>
                  <a:lnTo>
                    <a:pt x="52350" y="1014588"/>
                  </a:lnTo>
                  <a:lnTo>
                    <a:pt x="47820" y="1014588"/>
                  </a:lnTo>
                  <a:lnTo>
                    <a:pt x="50425" y="1015463"/>
                  </a:lnTo>
                  <a:lnTo>
                    <a:pt x="52140" y="1016183"/>
                  </a:lnTo>
                  <a:lnTo>
                    <a:pt x="52039" y="1016947"/>
                  </a:lnTo>
                  <a:cubicBezTo>
                    <a:pt x="50879" y="1017370"/>
                    <a:pt x="48990" y="1016859"/>
                    <a:pt x="47045" y="1016032"/>
                  </a:cubicBezTo>
                  <a:lnTo>
                    <a:pt x="44387" y="1014588"/>
                  </a:lnTo>
                  <a:lnTo>
                    <a:pt x="43665" y="1014588"/>
                  </a:lnTo>
                  <a:lnTo>
                    <a:pt x="43665" y="1014196"/>
                  </a:lnTo>
                  <a:lnTo>
                    <a:pt x="40089" y="1012253"/>
                  </a:lnTo>
                  <a:cubicBezTo>
                    <a:pt x="41137" y="1013039"/>
                    <a:pt x="40802" y="1012453"/>
                    <a:pt x="43515" y="1013142"/>
                  </a:cubicBezTo>
                  <a:lnTo>
                    <a:pt x="43665" y="1013193"/>
                  </a:lnTo>
                  <a:lnTo>
                    <a:pt x="43665" y="1008741"/>
                  </a:lnTo>
                  <a:lnTo>
                    <a:pt x="14727" y="997442"/>
                  </a:lnTo>
                  <a:cubicBezTo>
                    <a:pt x="-11052" y="984584"/>
                    <a:pt x="-1584" y="977392"/>
                    <a:pt x="32193" y="974129"/>
                  </a:cubicBezTo>
                  <a:lnTo>
                    <a:pt x="43665" y="97357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5461685" y="2202287"/>
              <a:ext cx="39727" cy="191171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2710906" y="3432961"/>
              <a:ext cx="1107901" cy="11189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851044" y="3445661"/>
              <a:ext cx="1107901" cy="11189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>
              <a:stCxn id="41" idx="0"/>
              <a:endCxn id="41" idx="4"/>
            </p:cNvCxnSpPr>
            <p:nvPr/>
          </p:nvCxnSpPr>
          <p:spPr>
            <a:xfrm>
              <a:off x="3264857" y="3432961"/>
              <a:ext cx="0" cy="111898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1" idx="7"/>
              <a:endCxn id="41" idx="3"/>
            </p:cNvCxnSpPr>
            <p:nvPr/>
          </p:nvCxnSpPr>
          <p:spPr>
            <a:xfrm flipH="1">
              <a:off x="2873154" y="3596832"/>
              <a:ext cx="783405" cy="79123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3465468" y="981767"/>
              <a:ext cx="3611347" cy="1288222"/>
            </a:xfrm>
            <a:custGeom>
              <a:avLst/>
              <a:gdLst>
                <a:gd name="connsiteX0" fmla="*/ 0 w 3626069"/>
                <a:gd name="connsiteY0" fmla="*/ 1166648 h 1187669"/>
                <a:gd name="connsiteX1" fmla="*/ 809297 w 3626069"/>
                <a:gd name="connsiteY1" fmla="*/ 21021 h 1187669"/>
                <a:gd name="connsiteX2" fmla="*/ 3626069 w 3626069"/>
                <a:gd name="connsiteY2" fmla="*/ 0 h 1187669"/>
                <a:gd name="connsiteX3" fmla="*/ 3626069 w 3626069"/>
                <a:gd name="connsiteY3" fmla="*/ 1187669 h 1187669"/>
                <a:gd name="connsiteX4" fmla="*/ 0 w 3626069"/>
                <a:gd name="connsiteY4" fmla="*/ 1166648 h 118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6069" h="1187669">
                  <a:moveTo>
                    <a:pt x="0" y="1166648"/>
                  </a:moveTo>
                  <a:lnTo>
                    <a:pt x="809297" y="21021"/>
                  </a:lnTo>
                  <a:lnTo>
                    <a:pt x="3626069" y="0"/>
                  </a:lnTo>
                  <a:lnTo>
                    <a:pt x="3626069" y="1187669"/>
                  </a:lnTo>
                  <a:lnTo>
                    <a:pt x="0" y="11666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1" idx="6"/>
              <a:endCxn id="41" idx="2"/>
            </p:cNvCxnSpPr>
            <p:nvPr/>
          </p:nvCxnSpPr>
          <p:spPr>
            <a:xfrm flipH="1">
              <a:off x="2710906" y="3992451"/>
              <a:ext cx="110790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1" idx="5"/>
              <a:endCxn id="41" idx="1"/>
            </p:cNvCxnSpPr>
            <p:nvPr/>
          </p:nvCxnSpPr>
          <p:spPr>
            <a:xfrm flipH="1" flipV="1">
              <a:off x="2873154" y="3596832"/>
              <a:ext cx="783405" cy="79123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404995" y="3445661"/>
              <a:ext cx="0" cy="111898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7013292" y="3609532"/>
              <a:ext cx="783405" cy="79123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6851044" y="4005151"/>
              <a:ext cx="110790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7013292" y="3609532"/>
              <a:ext cx="783405" cy="79123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5434965" y="1008697"/>
              <a:ext cx="66447" cy="12401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4860758" y="2466304"/>
              <a:ext cx="457200" cy="173864"/>
            </a:xfrm>
            <a:prstGeom prst="round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6463996" y="2466304"/>
              <a:ext cx="457200" cy="173864"/>
            </a:xfrm>
            <a:prstGeom prst="round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069868" y="2466304"/>
              <a:ext cx="495856" cy="347729"/>
            </a:xfrm>
            <a:prstGeom prst="rect">
              <a:avLst/>
            </a:prstGeom>
            <a:solidFill>
              <a:srgbClr val="FF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8088133" y="2491819"/>
              <a:ext cx="285914" cy="2105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8394341" y="2640168"/>
              <a:ext cx="144430" cy="153970"/>
            </a:xfrm>
            <a:prstGeom prst="ellipse">
              <a:avLst/>
            </a:prstGeom>
            <a:solidFill>
              <a:srgbClr val="7806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8373338" y="3696236"/>
              <a:ext cx="192386" cy="15454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2060616" y="3029403"/>
              <a:ext cx="6527408" cy="1105840"/>
            </a:xfrm>
            <a:custGeom>
              <a:avLst/>
              <a:gdLst>
                <a:gd name="connsiteX0" fmla="*/ 5311579 w 6527408"/>
                <a:gd name="connsiteY0" fmla="*/ 0 h 1105840"/>
                <a:gd name="connsiteX1" fmla="*/ 6201330 w 6527408"/>
                <a:gd name="connsiteY1" fmla="*/ 782941 h 1105840"/>
                <a:gd name="connsiteX2" fmla="*/ 6203675 w 6527408"/>
                <a:gd name="connsiteY2" fmla="*/ 808061 h 1105840"/>
                <a:gd name="connsiteX3" fmla="*/ 6526798 w 6527408"/>
                <a:gd name="connsiteY3" fmla="*/ 808061 h 1105840"/>
                <a:gd name="connsiteX4" fmla="*/ 6527408 w 6527408"/>
                <a:gd name="connsiteY4" fmla="*/ 814104 h 1105840"/>
                <a:gd name="connsiteX5" fmla="*/ 6527407 w 6527408"/>
                <a:gd name="connsiteY5" fmla="*/ 814104 h 1105840"/>
                <a:gd name="connsiteX6" fmla="*/ 6275353 w 6527408"/>
                <a:gd name="connsiteY6" fmla="*/ 1065639 h 1105840"/>
                <a:gd name="connsiteX7" fmla="*/ 6215801 w 6527408"/>
                <a:gd name="connsiteY7" fmla="*/ 1065639 h 1105840"/>
                <a:gd name="connsiteX8" fmla="*/ 6132306 w 6527408"/>
                <a:gd name="connsiteY8" fmla="*/ 1065639 h 1105840"/>
                <a:gd name="connsiteX9" fmla="*/ 6132342 w 6527408"/>
                <a:gd name="connsiteY9" fmla="*/ 1064876 h 1105840"/>
                <a:gd name="connsiteX10" fmla="*/ 6103235 w 6527408"/>
                <a:gd name="connsiteY10" fmla="*/ 1062313 h 1105840"/>
                <a:gd name="connsiteX11" fmla="*/ 6114276 w 6527408"/>
                <a:gd name="connsiteY11" fmla="*/ 904047 h 1105840"/>
                <a:gd name="connsiteX12" fmla="*/ 6113215 w 6527408"/>
                <a:gd name="connsiteY12" fmla="*/ 897415 h 1105840"/>
                <a:gd name="connsiteX13" fmla="*/ 6116833 w 6527408"/>
                <a:gd name="connsiteY13" fmla="*/ 868555 h 1105840"/>
                <a:gd name="connsiteX14" fmla="*/ 6110549 w 6527408"/>
                <a:gd name="connsiteY14" fmla="*/ 818431 h 1105840"/>
                <a:gd name="connsiteX15" fmla="*/ 6106207 w 6527408"/>
                <a:gd name="connsiteY15" fmla="*/ 808061 h 1105840"/>
                <a:gd name="connsiteX16" fmla="*/ 6107475 w 6527408"/>
                <a:gd name="connsiteY16" fmla="*/ 808061 h 1105840"/>
                <a:gd name="connsiteX17" fmla="*/ 6098922 w 6527408"/>
                <a:gd name="connsiteY17" fmla="*/ 767988 h 1105840"/>
                <a:gd name="connsiteX18" fmla="*/ 5999672 w 6527408"/>
                <a:gd name="connsiteY18" fmla="*/ 545084 h 1105840"/>
                <a:gd name="connsiteX19" fmla="*/ 5976564 w 6527408"/>
                <a:gd name="connsiteY19" fmla="*/ 514847 h 1105840"/>
                <a:gd name="connsiteX20" fmla="*/ 5960749 w 6527408"/>
                <a:gd name="connsiteY20" fmla="*/ 486156 h 1105840"/>
                <a:gd name="connsiteX21" fmla="*/ 5328331 w 6527408"/>
                <a:gd name="connsiteY21" fmla="*/ 155066 h 1105840"/>
                <a:gd name="connsiteX22" fmla="*/ 4581155 w 6527408"/>
                <a:gd name="connsiteY22" fmla="*/ 754680 h 1105840"/>
                <a:gd name="connsiteX23" fmla="*/ 4567744 w 6527408"/>
                <a:gd name="connsiteY23" fmla="*/ 885672 h 1105840"/>
                <a:gd name="connsiteX24" fmla="*/ 4560890 w 6527408"/>
                <a:gd name="connsiteY24" fmla="*/ 934162 h 1105840"/>
                <a:gd name="connsiteX25" fmla="*/ 4556818 w 6527408"/>
                <a:gd name="connsiteY25" fmla="*/ 1021235 h 1105840"/>
                <a:gd name="connsiteX26" fmla="*/ 4560774 w 6527408"/>
                <a:gd name="connsiteY26" fmla="*/ 1105840 h 1105840"/>
                <a:gd name="connsiteX27" fmla="*/ 4411604 w 6527408"/>
                <a:gd name="connsiteY27" fmla="*/ 1105840 h 1105840"/>
                <a:gd name="connsiteX28" fmla="*/ 4411604 w 6527408"/>
                <a:gd name="connsiteY28" fmla="*/ 1105839 h 1105840"/>
                <a:gd name="connsiteX29" fmla="*/ 2023001 w 6527408"/>
                <a:gd name="connsiteY29" fmla="*/ 1105839 h 1105840"/>
                <a:gd name="connsiteX30" fmla="*/ 2022872 w 6527408"/>
                <a:gd name="connsiteY30" fmla="*/ 1104613 h 1105840"/>
                <a:gd name="connsiteX31" fmla="*/ 1997648 w 6527408"/>
                <a:gd name="connsiteY31" fmla="*/ 1105840 h 1105840"/>
                <a:gd name="connsiteX32" fmla="*/ 2007076 w 6527408"/>
                <a:gd name="connsiteY32" fmla="*/ 954552 h 1105840"/>
                <a:gd name="connsiteX33" fmla="*/ 2006151 w 6527408"/>
                <a:gd name="connsiteY33" fmla="*/ 945770 h 1105840"/>
                <a:gd name="connsiteX34" fmla="*/ 2003700 w 6527408"/>
                <a:gd name="connsiteY34" fmla="*/ 943932 h 1105840"/>
                <a:gd name="connsiteX35" fmla="*/ 1990508 w 6527408"/>
                <a:gd name="connsiteY35" fmla="*/ 811843 h 1105840"/>
                <a:gd name="connsiteX36" fmla="*/ 1214252 w 6527408"/>
                <a:gd name="connsiteY36" fmla="*/ 173236 h 1105840"/>
                <a:gd name="connsiteX37" fmla="*/ 421899 w 6527408"/>
                <a:gd name="connsiteY37" fmla="*/ 973029 h 1105840"/>
                <a:gd name="connsiteX38" fmla="*/ 425874 w 6527408"/>
                <a:gd name="connsiteY38" fmla="*/ 1052484 h 1105840"/>
                <a:gd name="connsiteX39" fmla="*/ 420835 w 6527408"/>
                <a:gd name="connsiteY39" fmla="*/ 1052484 h 1105840"/>
                <a:gd name="connsiteX40" fmla="*/ 420835 w 6527408"/>
                <a:gd name="connsiteY40" fmla="*/ 1065639 h 1105840"/>
                <a:gd name="connsiteX41" fmla="*/ 236122 w 6527408"/>
                <a:gd name="connsiteY41" fmla="*/ 1065639 h 1105840"/>
                <a:gd name="connsiteX42" fmla="*/ 142383 w 6527408"/>
                <a:gd name="connsiteY42" fmla="*/ 1027058 h 1105840"/>
                <a:gd name="connsiteX43" fmla="*/ 7948 w 6527408"/>
                <a:gd name="connsiteY43" fmla="*/ 867032 h 1105840"/>
                <a:gd name="connsiteX44" fmla="*/ 0 w 6527408"/>
                <a:gd name="connsiteY44" fmla="*/ 810465 h 1105840"/>
                <a:gd name="connsiteX45" fmla="*/ 947 w 6527408"/>
                <a:gd name="connsiteY45" fmla="*/ 803721 h 1105840"/>
                <a:gd name="connsiteX46" fmla="*/ 349209 w 6527408"/>
                <a:gd name="connsiteY46" fmla="*/ 803721 h 1105840"/>
                <a:gd name="connsiteX47" fmla="*/ 354650 w 6527408"/>
                <a:gd name="connsiteY47" fmla="*/ 749237 h 1105840"/>
                <a:gd name="connsiteX48" fmla="*/ 1248428 w 6527408"/>
                <a:gd name="connsiteY48" fmla="*/ 13948 h 1105840"/>
                <a:gd name="connsiteX49" fmla="*/ 2160740 w 6527408"/>
                <a:gd name="connsiteY49" fmla="*/ 934826 h 1105840"/>
                <a:gd name="connsiteX50" fmla="*/ 2159995 w 6527408"/>
                <a:gd name="connsiteY50" fmla="*/ 949728 h 1105840"/>
                <a:gd name="connsiteX51" fmla="*/ 4406257 w 6527408"/>
                <a:gd name="connsiteY51" fmla="*/ 949728 h 1105840"/>
                <a:gd name="connsiteX52" fmla="*/ 4421830 w 6527408"/>
                <a:gd name="connsiteY52" fmla="*/ 782941 h 1105840"/>
                <a:gd name="connsiteX53" fmla="*/ 5311579 w 6527408"/>
                <a:gd name="connsiteY53" fmla="*/ 0 h 11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527408" h="1105840">
                  <a:moveTo>
                    <a:pt x="5311579" y="0"/>
                  </a:moveTo>
                  <a:cubicBezTo>
                    <a:pt x="5750466" y="0"/>
                    <a:pt x="6116643" y="336118"/>
                    <a:pt x="6201330" y="782941"/>
                  </a:cubicBezTo>
                  <a:lnTo>
                    <a:pt x="6203675" y="808061"/>
                  </a:lnTo>
                  <a:lnTo>
                    <a:pt x="6526798" y="808061"/>
                  </a:lnTo>
                  <a:lnTo>
                    <a:pt x="6527408" y="814104"/>
                  </a:lnTo>
                  <a:lnTo>
                    <a:pt x="6527407" y="814104"/>
                  </a:lnTo>
                  <a:cubicBezTo>
                    <a:pt x="6527407" y="953023"/>
                    <a:pt x="6414559" y="1065639"/>
                    <a:pt x="6275353" y="1065639"/>
                  </a:cubicBezTo>
                  <a:lnTo>
                    <a:pt x="6215801" y="1065639"/>
                  </a:lnTo>
                  <a:lnTo>
                    <a:pt x="6132306" y="1065639"/>
                  </a:lnTo>
                  <a:lnTo>
                    <a:pt x="6132342" y="1064876"/>
                  </a:lnTo>
                  <a:lnTo>
                    <a:pt x="6103235" y="1062313"/>
                  </a:lnTo>
                  <a:lnTo>
                    <a:pt x="6114276" y="904047"/>
                  </a:lnTo>
                  <a:lnTo>
                    <a:pt x="6113215" y="897415"/>
                  </a:lnTo>
                  <a:lnTo>
                    <a:pt x="6116833" y="868555"/>
                  </a:lnTo>
                  <a:cubicBezTo>
                    <a:pt x="6116833" y="850775"/>
                    <a:pt x="6114596" y="833837"/>
                    <a:pt x="6110549" y="818431"/>
                  </a:cubicBezTo>
                  <a:lnTo>
                    <a:pt x="6106207" y="808061"/>
                  </a:lnTo>
                  <a:lnTo>
                    <a:pt x="6107475" y="808061"/>
                  </a:lnTo>
                  <a:lnTo>
                    <a:pt x="6098922" y="767988"/>
                  </a:lnTo>
                  <a:cubicBezTo>
                    <a:pt x="6075875" y="687988"/>
                    <a:pt x="6042197" y="613044"/>
                    <a:pt x="5999672" y="545084"/>
                  </a:cubicBezTo>
                  <a:lnTo>
                    <a:pt x="5976564" y="514847"/>
                  </a:lnTo>
                  <a:lnTo>
                    <a:pt x="5960749" y="486156"/>
                  </a:lnTo>
                  <a:cubicBezTo>
                    <a:pt x="5823692" y="286400"/>
                    <a:pt x="5591588" y="155066"/>
                    <a:pt x="5328331" y="155066"/>
                  </a:cubicBezTo>
                  <a:cubicBezTo>
                    <a:pt x="4959772" y="155066"/>
                    <a:pt x="4652272" y="412481"/>
                    <a:pt x="4581155" y="754680"/>
                  </a:cubicBezTo>
                  <a:lnTo>
                    <a:pt x="4567744" y="885672"/>
                  </a:lnTo>
                  <a:lnTo>
                    <a:pt x="4560890" y="934162"/>
                  </a:lnTo>
                  <a:cubicBezTo>
                    <a:pt x="4558197" y="962791"/>
                    <a:pt x="4556818" y="991839"/>
                    <a:pt x="4556818" y="1021235"/>
                  </a:cubicBezTo>
                  <a:lnTo>
                    <a:pt x="4560774" y="1105840"/>
                  </a:lnTo>
                  <a:lnTo>
                    <a:pt x="4411604" y="1105840"/>
                  </a:lnTo>
                  <a:lnTo>
                    <a:pt x="4411604" y="1105839"/>
                  </a:lnTo>
                  <a:lnTo>
                    <a:pt x="2023001" y="1105839"/>
                  </a:lnTo>
                  <a:lnTo>
                    <a:pt x="2022872" y="1104613"/>
                  </a:lnTo>
                  <a:lnTo>
                    <a:pt x="1997648" y="1105840"/>
                  </a:lnTo>
                  <a:lnTo>
                    <a:pt x="2007076" y="954552"/>
                  </a:lnTo>
                  <a:lnTo>
                    <a:pt x="2006151" y="945770"/>
                  </a:lnTo>
                  <a:lnTo>
                    <a:pt x="2003700" y="943932"/>
                  </a:lnTo>
                  <a:lnTo>
                    <a:pt x="1990508" y="811843"/>
                  </a:lnTo>
                  <a:cubicBezTo>
                    <a:pt x="1916624" y="447391"/>
                    <a:pt x="1597156" y="173236"/>
                    <a:pt x="1214252" y="173236"/>
                  </a:cubicBezTo>
                  <a:cubicBezTo>
                    <a:pt x="776648" y="173236"/>
                    <a:pt x="421899" y="531315"/>
                    <a:pt x="421899" y="973029"/>
                  </a:cubicBezTo>
                  <a:lnTo>
                    <a:pt x="425874" y="1052484"/>
                  </a:lnTo>
                  <a:lnTo>
                    <a:pt x="420835" y="1052484"/>
                  </a:lnTo>
                  <a:lnTo>
                    <a:pt x="420835" y="1065639"/>
                  </a:lnTo>
                  <a:lnTo>
                    <a:pt x="236122" y="1065639"/>
                  </a:lnTo>
                  <a:lnTo>
                    <a:pt x="142383" y="1027058"/>
                  </a:lnTo>
                  <a:cubicBezTo>
                    <a:pt x="74751" y="987016"/>
                    <a:pt x="26191" y="930986"/>
                    <a:pt x="7948" y="867032"/>
                  </a:cubicBezTo>
                  <a:lnTo>
                    <a:pt x="0" y="810465"/>
                  </a:lnTo>
                  <a:lnTo>
                    <a:pt x="947" y="803721"/>
                  </a:lnTo>
                  <a:lnTo>
                    <a:pt x="349209" y="803721"/>
                  </a:lnTo>
                  <a:lnTo>
                    <a:pt x="354650" y="749237"/>
                  </a:lnTo>
                  <a:cubicBezTo>
                    <a:pt x="439720" y="329608"/>
                    <a:pt x="807554" y="13948"/>
                    <a:pt x="1248428" y="13948"/>
                  </a:cubicBezTo>
                  <a:cubicBezTo>
                    <a:pt x="1752283" y="13948"/>
                    <a:pt x="2160740" y="426239"/>
                    <a:pt x="2160740" y="934826"/>
                  </a:cubicBezTo>
                  <a:lnTo>
                    <a:pt x="2159995" y="949728"/>
                  </a:lnTo>
                  <a:lnTo>
                    <a:pt x="4406257" y="949728"/>
                  </a:lnTo>
                  <a:lnTo>
                    <a:pt x="4421830" y="782941"/>
                  </a:lnTo>
                  <a:cubicBezTo>
                    <a:pt x="4506516" y="336118"/>
                    <a:pt x="4872692" y="0"/>
                    <a:pt x="531157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2064521" y="2196651"/>
              <a:ext cx="6521786" cy="179259"/>
            </a:xfrm>
            <a:custGeom>
              <a:avLst/>
              <a:gdLst>
                <a:gd name="connsiteX0" fmla="*/ 212091 w 6521786"/>
                <a:gd name="connsiteY0" fmla="*/ 0 h 251942"/>
                <a:gd name="connsiteX1" fmla="*/ 6309696 w 6521786"/>
                <a:gd name="connsiteY1" fmla="*/ 0 h 251942"/>
                <a:gd name="connsiteX2" fmla="*/ 6355257 w 6521786"/>
                <a:gd name="connsiteY2" fmla="*/ 14143 h 251942"/>
                <a:gd name="connsiteX3" fmla="*/ 6503758 w 6521786"/>
                <a:gd name="connsiteY3" fmla="*/ 162645 h 251942"/>
                <a:gd name="connsiteX4" fmla="*/ 6521786 w 6521786"/>
                <a:gd name="connsiteY4" fmla="*/ 251942 h 251942"/>
                <a:gd name="connsiteX5" fmla="*/ 0 w 6521786"/>
                <a:gd name="connsiteY5" fmla="*/ 251942 h 251942"/>
                <a:gd name="connsiteX6" fmla="*/ 18028 w 6521786"/>
                <a:gd name="connsiteY6" fmla="*/ 162645 h 251942"/>
                <a:gd name="connsiteX7" fmla="*/ 166530 w 6521786"/>
                <a:gd name="connsiteY7" fmla="*/ 14143 h 25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21786" h="251942">
                  <a:moveTo>
                    <a:pt x="212091" y="0"/>
                  </a:moveTo>
                  <a:lnTo>
                    <a:pt x="6309696" y="0"/>
                  </a:lnTo>
                  <a:lnTo>
                    <a:pt x="6355257" y="14143"/>
                  </a:lnTo>
                  <a:cubicBezTo>
                    <a:pt x="6422027" y="42384"/>
                    <a:pt x="6475517" y="95875"/>
                    <a:pt x="6503758" y="162645"/>
                  </a:cubicBezTo>
                  <a:lnTo>
                    <a:pt x="6521786" y="251942"/>
                  </a:lnTo>
                  <a:lnTo>
                    <a:pt x="0" y="251942"/>
                  </a:lnTo>
                  <a:lnTo>
                    <a:pt x="18028" y="162645"/>
                  </a:lnTo>
                  <a:cubicBezTo>
                    <a:pt x="46269" y="95875"/>
                    <a:pt x="99760" y="42384"/>
                    <a:pt x="166530" y="14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051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51</Words>
  <Application>Microsoft Office PowerPoint</Application>
  <PresentationFormat>Widescreen</PresentationFormat>
  <Paragraphs>51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B Badr</vt:lpstr>
      <vt:lpstr>Calibri</vt:lpstr>
      <vt:lpstr>Calibri (Body)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Zeytoon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fifa &amp; pes</dc:creator>
  <cp:lastModifiedBy>fifa &amp; pes</cp:lastModifiedBy>
  <cp:revision>43</cp:revision>
  <dcterms:created xsi:type="dcterms:W3CDTF">2021-03-09T07:08:53Z</dcterms:created>
  <dcterms:modified xsi:type="dcterms:W3CDTF">2021-03-10T11:22:54Z</dcterms:modified>
</cp:coreProperties>
</file>